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8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3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9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7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2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5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5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4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4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2A32D-E2C4-493E-A6E2-97830DD9155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5551F-D13F-456F-AB4D-CCA1E9838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5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514350"/>
            <a:ext cx="74735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“TRƯỜN KẾT HỢP TRÈO QUA GHẾ DÀI 1,5m x 0,3m"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700" y="5105400"/>
            <a:ext cx="7599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Trườn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1,5m x 0,3m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trườn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3-4m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vắt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TRƯỜN QUA GHẾ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16" y="1361333"/>
            <a:ext cx="7347884" cy="351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34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2023-03-24T01:29:55Z</dcterms:created>
  <dcterms:modified xsi:type="dcterms:W3CDTF">2023-03-24T02:29:52Z</dcterms:modified>
</cp:coreProperties>
</file>