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2A32D-E2C4-493E-A6E2-97830DD9155A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551F-D13F-456F-AB4D-CCA1E9838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382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2A32D-E2C4-493E-A6E2-97830DD9155A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551F-D13F-456F-AB4D-CCA1E9838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38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2A32D-E2C4-493E-A6E2-97830DD9155A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551F-D13F-456F-AB4D-CCA1E9838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2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2A32D-E2C4-493E-A6E2-97830DD9155A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551F-D13F-456F-AB4D-CCA1E9838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92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2A32D-E2C4-493E-A6E2-97830DD9155A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551F-D13F-456F-AB4D-CCA1E9838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2A32D-E2C4-493E-A6E2-97830DD9155A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551F-D13F-456F-AB4D-CCA1E9838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176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2A32D-E2C4-493E-A6E2-97830DD9155A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551F-D13F-456F-AB4D-CCA1E9838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23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2A32D-E2C4-493E-A6E2-97830DD9155A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551F-D13F-456F-AB4D-CCA1E9838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53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2A32D-E2C4-493E-A6E2-97830DD9155A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551F-D13F-456F-AB4D-CCA1E9838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5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2A32D-E2C4-493E-A6E2-97830DD9155A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551F-D13F-456F-AB4D-CCA1E9838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49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2A32D-E2C4-493E-A6E2-97830DD9155A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5551F-D13F-456F-AB4D-CCA1E9838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47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2A32D-E2C4-493E-A6E2-97830DD9155A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5551F-D13F-456F-AB4D-CCA1E9838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151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3189" y="342900"/>
            <a:ext cx="7950240" cy="622295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914400" y="514350"/>
            <a:ext cx="74735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GB" sz="2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GB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“TRƯỜN KẾT HỢP TRÈO QUA GHẾ DÀI 1,5m x 0,3m"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88700" y="5105400"/>
            <a:ext cx="75992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Trườn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trèo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1,5m x 0,3m</a:t>
            </a:r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vạch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trườn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3-4m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2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ôm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ngực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vắt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dậy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 .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CMS\Desktop\kho học liệu toán lá năm học 22-23\Phát triển thể chất\Vận động cơ bản\HÌNH\TRƯỜN QUA GHẾ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916" y="1361333"/>
            <a:ext cx="7347884" cy="3515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8349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CMS</dc:creator>
  <cp:lastModifiedBy>CMS</cp:lastModifiedBy>
  <cp:revision>3</cp:revision>
  <dcterms:created xsi:type="dcterms:W3CDTF">2023-03-24T01:29:55Z</dcterms:created>
  <dcterms:modified xsi:type="dcterms:W3CDTF">2023-03-24T02:29:52Z</dcterms:modified>
</cp:coreProperties>
</file>