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3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0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4D46-55F4-4E2F-838F-0D2D0E3997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E8DA-037C-4510-B0D1-9B61BA7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572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Picture 8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3" y="713743"/>
            <a:ext cx="884391" cy="88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200400" y="1155939"/>
            <a:ext cx="3497580" cy="2992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TRƯỜNG MẦM NON TUỔI THƠ 8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VNI-Centur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3208020" y="731659"/>
            <a:ext cx="3497580" cy="3519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VNI-Centur"/>
              </a:rPr>
              <a:t>PHÒNG GIÁO DỤC VÀ ĐÀO TẠO QUẬN 3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lumMod val="50000"/>
                  <a:lumOff val="50000"/>
                </a:schemeClr>
              </a:solidFill>
              <a:latin typeface="VNI-Centur"/>
            </a:endParaRPr>
          </a:p>
        </p:txBody>
      </p:sp>
      <p:pic>
        <p:nvPicPr>
          <p:cNvPr id="1026" name="Picture 2" descr="C:\Users\CMS\Desktop\Kho học liệu\hình chuyện quả trứng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27" y="2209799"/>
            <a:ext cx="6740346" cy="35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6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572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780" y="990600"/>
            <a:ext cx="7846640" cy="476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”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rơi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GB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trống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endParaRPr lang="en-GB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Ò ó o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…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to…to!</a:t>
            </a:r>
            <a:endParaRPr lang="en-GB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Lợn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ngắm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nghía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GB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Ụt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ịt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ụt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ịt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vịt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GB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lắc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lắc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vỡ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tách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cái.Vịt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con ở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ló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kêu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Vít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Vít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Vít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1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99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CMS</dc:creator>
  <cp:lastModifiedBy>CMS</cp:lastModifiedBy>
  <cp:revision>3</cp:revision>
  <dcterms:created xsi:type="dcterms:W3CDTF">2023-03-21T08:09:15Z</dcterms:created>
  <dcterms:modified xsi:type="dcterms:W3CDTF">2023-03-22T08:40:44Z</dcterms:modified>
</cp:coreProperties>
</file>