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4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2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8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2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0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8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1E2B0-18A8-487D-9978-E116E5B20E7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B57AF-0988-4F3F-8D8A-F4029D4B5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7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14350"/>
            <a:ext cx="74735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“TUNG, ĐẬP-BẮT BÓNG TẠI CHỖ"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5181600"/>
            <a:ext cx="7599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Tung,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đập-bắt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tổ-nhóm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ĐẬP BÓ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73914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951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2023-03-24T01:57:01Z</dcterms:created>
  <dcterms:modified xsi:type="dcterms:W3CDTF">2023-03-24T02:32:29Z</dcterms:modified>
</cp:coreProperties>
</file>