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9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AC16-6E69-4651-849C-A9C7A3BACB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EB39-DAFD-44C8-83B5-99466902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8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AC16-6E69-4651-849C-A9C7A3BACB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EB39-DAFD-44C8-83B5-99466902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2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AC16-6E69-4651-849C-A9C7A3BACB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EB39-DAFD-44C8-83B5-99466902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6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AC16-6E69-4651-849C-A9C7A3BACB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EB39-DAFD-44C8-83B5-99466902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6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AC16-6E69-4651-849C-A9C7A3BACB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EB39-DAFD-44C8-83B5-99466902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8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AC16-6E69-4651-849C-A9C7A3BACB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EB39-DAFD-44C8-83B5-99466902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5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AC16-6E69-4651-849C-A9C7A3BACB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EB39-DAFD-44C8-83B5-99466902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6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AC16-6E69-4651-849C-A9C7A3BACB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EB39-DAFD-44C8-83B5-99466902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AC16-6E69-4651-849C-A9C7A3BACB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EB39-DAFD-44C8-83B5-99466902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0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AC16-6E69-4651-849C-A9C7A3BACB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EB39-DAFD-44C8-83B5-99466902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5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AC16-6E69-4651-849C-A9C7A3BACB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EB39-DAFD-44C8-83B5-99466902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5AC16-6E69-4651-849C-A9C7A3BACB3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2EB39-DAFD-44C8-83B5-99466902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2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6419" y="176080"/>
            <a:ext cx="603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31" t="17693" b="9808"/>
          <a:stretch/>
        </p:blipFill>
        <p:spPr>
          <a:xfrm>
            <a:off x="1125414" y="949569"/>
            <a:ext cx="10111155" cy="590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8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737370"/>
            <a:ext cx="8415867" cy="6120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7733" y="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7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625"/>
          <a:stretch/>
        </p:blipFill>
        <p:spPr>
          <a:xfrm>
            <a:off x="2184398" y="792261"/>
            <a:ext cx="7823201" cy="6065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7733" y="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2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7733" y="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14" t="28505"/>
          <a:stretch/>
        </p:blipFill>
        <p:spPr>
          <a:xfrm>
            <a:off x="1879600" y="931333"/>
            <a:ext cx="8974060" cy="59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1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7733" y="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3" t="14662" r="-323" b="8645"/>
          <a:stretch/>
        </p:blipFill>
        <p:spPr>
          <a:xfrm>
            <a:off x="2033365" y="608708"/>
            <a:ext cx="8489730" cy="624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48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2023-03-27T15:01:37Z</dcterms:created>
  <dcterms:modified xsi:type="dcterms:W3CDTF">2023-03-27T15:02:04Z</dcterms:modified>
</cp:coreProperties>
</file>