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9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2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C0E0-8CB1-416E-971F-2FC93C55F156}" type="datetimeFigureOut">
              <a:rPr lang="en-GB" smtClean="0"/>
              <a:t>07/04/2023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2392-D745-43D7-9EA8-F14BC0AED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6632"/>
            <a:ext cx="6312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0349" r="6934" b="10935"/>
          <a:stretch/>
        </p:blipFill>
        <p:spPr bwMode="auto">
          <a:xfrm>
            <a:off x="1527870" y="1340768"/>
            <a:ext cx="6240413" cy="45255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858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3" y="116632"/>
            <a:ext cx="686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6" b="14057"/>
          <a:stretch/>
        </p:blipFill>
        <p:spPr bwMode="auto">
          <a:xfrm>
            <a:off x="1187622" y="1268760"/>
            <a:ext cx="6863001" cy="46207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086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6632"/>
            <a:ext cx="6325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rỉa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7375" b="15632"/>
          <a:stretch/>
        </p:blipFill>
        <p:spPr bwMode="auto">
          <a:xfrm>
            <a:off x="1475656" y="1268760"/>
            <a:ext cx="6325244" cy="49506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397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6632"/>
            <a:ext cx="6618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2102" r="3570" b="8050"/>
          <a:stretch/>
        </p:blipFill>
        <p:spPr bwMode="auto">
          <a:xfrm>
            <a:off x="1259632" y="1196752"/>
            <a:ext cx="6618270" cy="48245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658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935" y="347464"/>
            <a:ext cx="662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11871" b="16517"/>
          <a:stretch/>
        </p:blipFill>
        <p:spPr bwMode="auto">
          <a:xfrm>
            <a:off x="1187624" y="1052736"/>
            <a:ext cx="6477366" cy="44644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624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85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7</cp:revision>
  <dcterms:created xsi:type="dcterms:W3CDTF">2023-03-28T03:03:28Z</dcterms:created>
  <dcterms:modified xsi:type="dcterms:W3CDTF">2023-04-07T10:12:19Z</dcterms:modified>
</cp:coreProperties>
</file>