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7099-A729-4821-B2BE-B18332B7E271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C0D9-27FE-468B-84F2-BCB13C463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6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7099-A729-4821-B2BE-B18332B7E271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C0D9-27FE-468B-84F2-BCB13C463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53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7099-A729-4821-B2BE-B18332B7E271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C0D9-27FE-468B-84F2-BCB13C463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7099-A729-4821-B2BE-B18332B7E271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C0D9-27FE-468B-84F2-BCB13C463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35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7099-A729-4821-B2BE-B18332B7E271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C0D9-27FE-468B-84F2-BCB13C463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10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7099-A729-4821-B2BE-B18332B7E271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C0D9-27FE-468B-84F2-BCB13C463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3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7099-A729-4821-B2BE-B18332B7E271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C0D9-27FE-468B-84F2-BCB13C463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30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7099-A729-4821-B2BE-B18332B7E271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C0D9-27FE-468B-84F2-BCB13C463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65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7099-A729-4821-B2BE-B18332B7E271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C0D9-27FE-468B-84F2-BCB13C463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9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7099-A729-4821-B2BE-B18332B7E271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C0D9-27FE-468B-84F2-BCB13C463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03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7099-A729-4821-B2BE-B18332B7E271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C0D9-27FE-468B-84F2-BCB13C463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08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57099-A729-4821-B2BE-B18332B7E271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C0D9-27FE-468B-84F2-BCB13C463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81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16632"/>
            <a:ext cx="6950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r="5160" b="7999"/>
          <a:stretch/>
        </p:blipFill>
        <p:spPr bwMode="auto">
          <a:xfrm>
            <a:off x="1043608" y="1264518"/>
            <a:ext cx="6878636" cy="46047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8608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1806" y="116632"/>
            <a:ext cx="6932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24621" r="1382" b="16957"/>
          <a:stretch/>
        </p:blipFill>
        <p:spPr bwMode="auto">
          <a:xfrm>
            <a:off x="951806" y="1484785"/>
            <a:ext cx="6932562" cy="46085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8580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16632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23680" r="12839" b="21570"/>
          <a:stretch/>
        </p:blipFill>
        <p:spPr bwMode="auto">
          <a:xfrm>
            <a:off x="971600" y="1268761"/>
            <a:ext cx="6768752" cy="47525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5712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1663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24733" r="13705" b="18577"/>
          <a:stretch/>
        </p:blipFill>
        <p:spPr bwMode="auto">
          <a:xfrm>
            <a:off x="900758" y="1427018"/>
            <a:ext cx="7343650" cy="46662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9249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192" y="11663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4" r="2515" b="18886"/>
          <a:stretch/>
        </p:blipFill>
        <p:spPr bwMode="auto">
          <a:xfrm>
            <a:off x="566192" y="1196752"/>
            <a:ext cx="7920880" cy="51281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2923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16632"/>
            <a:ext cx="7444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xổm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9" r="3163" b="29196"/>
          <a:stretch/>
        </p:blipFill>
        <p:spPr bwMode="auto">
          <a:xfrm>
            <a:off x="755576" y="1403748"/>
            <a:ext cx="7444706" cy="50495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1271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5204" y="116632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1, 2, 3, 4, 5)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7" t="8852" b="27299"/>
          <a:stretch/>
        </p:blipFill>
        <p:spPr bwMode="auto">
          <a:xfrm>
            <a:off x="955204" y="1252736"/>
            <a:ext cx="7128792" cy="491256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3979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155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84918245500</cp:lastModifiedBy>
  <cp:revision>7</cp:revision>
  <dcterms:created xsi:type="dcterms:W3CDTF">2023-03-28T02:19:25Z</dcterms:created>
  <dcterms:modified xsi:type="dcterms:W3CDTF">2023-04-07T10:12:36Z</dcterms:modified>
</cp:coreProperties>
</file>