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9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3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8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2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0842-430E-4123-BFA5-3C3AC17307F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5DC9-DB05-4283-8DF7-E8EE1C7FC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2814" y="260648"/>
            <a:ext cx="719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 r="7505" b="15901"/>
          <a:stretch/>
        </p:blipFill>
        <p:spPr bwMode="auto">
          <a:xfrm>
            <a:off x="1060004" y="1484784"/>
            <a:ext cx="6798461" cy="47525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453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9269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r="12652" b="18652"/>
          <a:stretch/>
        </p:blipFill>
        <p:spPr bwMode="auto">
          <a:xfrm>
            <a:off x="1043608" y="1556792"/>
            <a:ext cx="6788546" cy="48965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59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 r="9043" b="26049"/>
          <a:stretch/>
        </p:blipFill>
        <p:spPr bwMode="auto">
          <a:xfrm>
            <a:off x="488528" y="1556792"/>
            <a:ext cx="4104457" cy="4248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r="7597" b="26912"/>
          <a:stretch/>
        </p:blipFill>
        <p:spPr bwMode="auto">
          <a:xfrm>
            <a:off x="4809008" y="1556792"/>
            <a:ext cx="4083472" cy="4248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735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494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1470" b="8708"/>
          <a:stretch/>
        </p:blipFill>
        <p:spPr bwMode="auto">
          <a:xfrm>
            <a:off x="1259632" y="1412776"/>
            <a:ext cx="6638850" cy="46336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009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6</cp:revision>
  <dcterms:created xsi:type="dcterms:W3CDTF">2023-03-28T03:27:25Z</dcterms:created>
  <dcterms:modified xsi:type="dcterms:W3CDTF">2023-04-07T10:12:54Z</dcterms:modified>
</cp:coreProperties>
</file>