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10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98E36-8212-E001-73E7-667F11346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FC332B-0D72-BB8F-BA09-1B9B3F0546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DF635-719A-6EAD-FFC5-9E7470482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265C-6820-4916-880D-F85940ADD91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95710-A99F-396E-8CEA-B9C3C60A1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BBD5B-BD97-5EF7-403B-B0D0B19FE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2A86-8867-4472-93BF-511C37629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5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CBDA8-B87D-AB1B-4E5A-51A7845F0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1BA2A-6833-EA3B-343F-20046B0AC1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BA5E0-AFC9-3776-B1A8-B7DEDB3BA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265C-6820-4916-880D-F85940ADD91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DD9ED-4608-29EB-A83C-66F039751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3A42F-C1DF-154C-6F71-881CC9E65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2A86-8867-4472-93BF-511C37629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2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FE9E0F-FAE0-6BEE-8A19-D3180A1D36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1EEFB-FAEF-904A-F063-0592F55AB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442C6-34F9-94CE-C67E-56AD94E6A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265C-6820-4916-880D-F85940ADD91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49A1D-ABF4-4840-1E41-0F514BBDC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60A1F-E812-E6A7-0879-9E9DB53BC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2A86-8867-4472-93BF-511C37629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44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F8D0E-4593-1831-B8FD-2B738B8E2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85A44-58AF-BAA5-2AF7-997D189FF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0A799-A16A-B783-0B43-26CD8C998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265C-6820-4916-880D-F85940ADD91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10C87-2716-60C9-F116-9D07F4D1A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E718A-CF6D-06B5-AD1F-C344EF358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2A86-8867-4472-93BF-511C37629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2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9234C-817B-8CE9-FABE-D6A6F6EA5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6D772-4920-6C45-1D49-B28AC2E2C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1F3CE-47CC-D02B-2415-A3D9E36A2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265C-6820-4916-880D-F85940ADD91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F9A1A-67DE-763E-1324-1DB1C2BDC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D2D96-6F6E-762B-02CF-26B197D6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2A86-8867-4472-93BF-511C37629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2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42037-77CC-6D76-D6C8-66177800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7887A-7344-3AB1-8373-49721E76A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3615C-9B3F-F7B2-2E04-BA1FBF2D3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467A3-CEA0-0D64-72A5-AA0F005C6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265C-6820-4916-880D-F85940ADD91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9D04D-69DA-3DCD-EC0D-BA91AD9C2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80D837-26D9-AE2B-A22B-C42EC0A77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2A86-8867-4472-93BF-511C37629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2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FFD57-A779-7C2A-39F7-6C9EEAF60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B17F02-2620-2071-62B6-06E3E4FD2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28B1B6-8104-F97D-C891-0C2788D9A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84C36F-DB56-6837-08A6-C1DAFF1F71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163628-270B-B69C-64F7-F41D51A7F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D957F0-6170-CC82-3681-191AAE032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265C-6820-4916-880D-F85940ADD91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8D318B-F1C0-6E9F-EC8B-A119C08B5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AA76B3-C502-EAE7-669F-B4101A5CE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2A86-8867-4472-93BF-511C37629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EBF3D-C288-DC21-1959-1CBBCB97D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2BFC8-0A2A-C9FE-9CDC-1B8AEEA48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265C-6820-4916-880D-F85940ADD91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D5720-5309-4E01-1E85-2C1B4717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A9F179-675A-EC6A-7878-D08BD1BB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2A86-8867-4472-93BF-511C37629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80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F4981E-4973-3122-3232-B91E5AB3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265C-6820-4916-880D-F85940ADD91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4363E7-82E7-E4B8-11FA-CE747B04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7A08E1-98CF-1B19-D3F6-0ADDE1F20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2A86-8867-4472-93BF-511C37629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8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C9AB2-731C-E08F-38F5-36A78BDA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45234-0EE5-7B5C-FB63-B014DD6CA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961E49-2356-0890-F03B-A0E618CB02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1B4CD3-9066-E5CB-E5F4-BD880030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265C-6820-4916-880D-F85940ADD91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EDB037-D0E0-5F3F-9479-DD248367E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2711B8-5F1A-5FA7-0BA5-2EF44502C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2A86-8867-4472-93BF-511C37629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69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8C6D7-D82D-D271-6FCB-55D3AA32E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69025A-1FA1-684A-BF03-AEB82C6D6F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ED2C86-67F6-E792-88F4-6B0C04C0A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2BF3F6-BA6C-34D6-DCA9-0C07D51F2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B265C-6820-4916-880D-F85940ADD91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16E-789D-0677-32B3-252124A84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5F79D7-27C7-F367-1A6D-CA383EC00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12A86-8867-4472-93BF-511C37629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0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CC5E10-C066-834C-BCF5-1753F923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2781BB-E6B1-580D-0BF6-93955D3C0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A53DF-3C73-EAEE-8444-B207639638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B265C-6820-4916-880D-F85940ADD919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79F59-29D5-FBF9-7150-365A209D6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89B2E-1A3C-88D6-32F7-A400848264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12A86-8867-4472-93BF-511C37629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6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EF03B25-C1B1-18CC-4937-BDEB8A4783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2F7CC5E-2414-7B38-83E8-61115ABAFF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85" y="316523"/>
            <a:ext cx="11693768" cy="626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4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DIEU ANH</dc:creator>
  <cp:lastModifiedBy>DIEU ANH</cp:lastModifiedBy>
  <cp:revision>2</cp:revision>
  <dcterms:created xsi:type="dcterms:W3CDTF">2023-03-29T04:10:14Z</dcterms:created>
  <dcterms:modified xsi:type="dcterms:W3CDTF">2023-03-29T04:12:47Z</dcterms:modified>
</cp:coreProperties>
</file>