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122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9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5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149E-292D-445E-9853-490C77BF7C2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A9F0-EA8E-4285-9CA4-D10D1BD0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3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010" y="1783720"/>
            <a:ext cx="1142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BÒ, TRƯỜN QUA VẬT CẢN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– 36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66898" b="2418"/>
          <a:stretch/>
        </p:blipFill>
        <p:spPr>
          <a:xfrm>
            <a:off x="1695795" y="1429789"/>
            <a:ext cx="8512234" cy="35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7006" y="199505"/>
            <a:ext cx="294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652" y="1735326"/>
            <a:ext cx="10108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– 15 cm,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– 25cm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891" r="11956" b="12282"/>
          <a:stretch/>
        </p:blipFill>
        <p:spPr>
          <a:xfrm>
            <a:off x="803545" y="532015"/>
            <a:ext cx="4716106" cy="562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5374" b="4432"/>
          <a:stretch/>
        </p:blipFill>
        <p:spPr>
          <a:xfrm>
            <a:off x="6500553" y="532015"/>
            <a:ext cx="4738256" cy="56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196"/>
          <a:stretch/>
        </p:blipFill>
        <p:spPr>
          <a:xfrm>
            <a:off x="1147157" y="573921"/>
            <a:ext cx="4472247" cy="5477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4553"/>
          <a:stretch/>
        </p:blipFill>
        <p:spPr>
          <a:xfrm>
            <a:off x="6633555" y="573921"/>
            <a:ext cx="4405747" cy="54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48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82</Words>
  <Application>Microsoft Office PowerPoint</Application>
  <PresentationFormat>Custom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4</cp:revision>
  <dcterms:created xsi:type="dcterms:W3CDTF">2023-03-17T08:38:54Z</dcterms:created>
  <dcterms:modified xsi:type="dcterms:W3CDTF">2023-04-05T03:27:40Z</dcterms:modified>
</cp:coreProperties>
</file>