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165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B40-509F-4E00-B19D-CEC327A2698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45-1762-465D-BD6E-1BC7010D1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B40-509F-4E00-B19D-CEC327A2698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45-1762-465D-BD6E-1BC7010D1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6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B40-509F-4E00-B19D-CEC327A2698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45-1762-465D-BD6E-1BC7010D1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1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B40-509F-4E00-B19D-CEC327A2698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45-1762-465D-BD6E-1BC7010D1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7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B40-509F-4E00-B19D-CEC327A2698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45-1762-465D-BD6E-1BC7010D1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7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B40-509F-4E00-B19D-CEC327A2698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45-1762-465D-BD6E-1BC7010D1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9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B40-509F-4E00-B19D-CEC327A2698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45-1762-465D-BD6E-1BC7010D1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7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B40-509F-4E00-B19D-CEC327A2698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45-1762-465D-BD6E-1BC7010D1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B40-509F-4E00-B19D-CEC327A2698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45-1762-465D-BD6E-1BC7010D1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B40-509F-4E00-B19D-CEC327A2698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45-1762-465D-BD6E-1BC7010D1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1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B40-509F-4E00-B19D-CEC327A2698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45-1762-465D-BD6E-1BC7010D1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38B40-509F-4E00-B19D-CEC327A2698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CA45-1762-465D-BD6E-1BC7010D1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64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8687" y="158495"/>
            <a:ext cx="5004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773" t="9773" r="12216"/>
          <a:stretch/>
        </p:blipFill>
        <p:spPr>
          <a:xfrm>
            <a:off x="1558636" y="964871"/>
            <a:ext cx="9144000" cy="589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42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2023-03-27T14:51:41Z</dcterms:created>
  <dcterms:modified xsi:type="dcterms:W3CDTF">2023-03-27T14:52:15Z</dcterms:modified>
</cp:coreProperties>
</file>