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9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5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4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4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7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4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5054-9E92-47FB-A2F1-0752089B62DB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8D67-D5F3-4E9C-8D51-DB4D1C13A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7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918\Desktop\Ngày hội sách - CN\z4282825845243_342076ff155939d60c58236c27b5d0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84843" cy="5688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555775" y="6237312"/>
            <a:ext cx="398444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5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5" y="6237312"/>
            <a:ext cx="45365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84918\Desktop\Ngày hội sách - CN\z4282827633453_efd488a317779a5972092918920c4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" y="260648"/>
            <a:ext cx="7584843" cy="5688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095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0546" y="6237311"/>
            <a:ext cx="187220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84918\Desktop\Ngày hội sách - CN\z4282831554807_bc0c2fc6380e48695ee10665d14385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4" y="260648"/>
            <a:ext cx="7574599" cy="5706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432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0546" y="6237311"/>
            <a:ext cx="187220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84918\Desktop\Ngày hội sách - CN\z4282832354178_e7a33bccc31aaf40ab57ae1eb71b8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4" y="404664"/>
            <a:ext cx="7562271" cy="5714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552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0546" y="6237311"/>
            <a:ext cx="187220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84918\Desktop\Ngày hội sách - CN\z4294209067886_267e2c6b6556e71f9bde99ee91ebf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1" y="332656"/>
            <a:ext cx="7562271" cy="5714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214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3774" y="6277022"/>
            <a:ext cx="358575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84918\Desktop\Ngày hội sách - CN\z4282833196314_410ea5d382ed7cad37965a6764a8f9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2" y="404664"/>
            <a:ext cx="7568795" cy="5714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568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3241" y="6277021"/>
            <a:ext cx="400681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84918\Desktop\Ngày hội sách - CN\z4282830097358_539224e685e30e923bbc80cdbf4f0c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1" y="404664"/>
            <a:ext cx="7568795" cy="5703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558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2</cp:revision>
  <dcterms:created xsi:type="dcterms:W3CDTF">2023-04-25T09:46:39Z</dcterms:created>
  <dcterms:modified xsi:type="dcterms:W3CDTF">2023-04-25T10:05:22Z</dcterms:modified>
</cp:coreProperties>
</file>