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8E36-8212-E001-73E7-667F11346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C332B-0D72-BB8F-BA09-1B9B3F054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F635-719A-6EAD-FFC5-9E747048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5710-A99F-396E-8CEA-B9C3C60A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BD5B-BD97-5EF7-403B-B0D0B19F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BDA8-B87D-AB1B-4E5A-51A7845F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1BA2A-6833-EA3B-343F-20046B0A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BA5E0-AFC9-3776-B1A8-B7DEDB3B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DD9ED-4608-29EB-A83C-66F03975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A42F-C1DF-154C-6F71-881CC9E6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E9E0F-FAE0-6BEE-8A19-D3180A1D3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1EEFB-FAEF-904A-F063-0592F55A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42C6-34F9-94CE-C67E-56AD94E6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49A1D-ABF4-4840-1E41-0F514BBD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0A1F-E812-E6A7-0879-9E9DB53B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8D0E-4593-1831-B8FD-2B738B8E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5A44-58AF-BAA5-2AF7-997D189F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0A799-A16A-B783-0B43-26CD8C99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0C87-2716-60C9-F116-9D07F4D1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718A-CF6D-06B5-AD1F-C344EF35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2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234C-817B-8CE9-FABE-D6A6F6EA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6D772-4920-6C45-1D49-B28AC2E2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F3CE-47CC-D02B-2415-A3D9E36A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9A1A-67DE-763E-1324-1DB1C2BD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D2D96-6F6E-762B-02CF-26B197D6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037-77CC-6D76-D6C8-66177800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887A-7344-3AB1-8373-49721E76A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615C-9B3F-F7B2-2E04-BA1FBF2D3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467A3-CEA0-0D64-72A5-AA0F005C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D04D-69DA-3DCD-EC0D-BA91AD9C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0D837-26D9-AE2B-A22B-C42EC0A7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FD57-A779-7C2A-39F7-6C9EEAF6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7F02-2620-2071-62B6-06E3E4FD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B1B6-8104-F97D-C891-0C2788D9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4C36F-DB56-6837-08A6-C1DAFF1F7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63628-270B-B69C-64F7-F41D51A7F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957F0-6170-CC82-3681-191AAE03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D318B-F1C0-6E9F-EC8B-A119C08B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A76B3-C502-EAE7-669F-B4101A5C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BF3D-C288-DC21-1959-1CBBCB97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2BFC8-0A2A-C9FE-9CDC-1B8AEEA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D5720-5309-4E01-1E85-2C1B4717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9F179-675A-EC6A-7878-D08BD1BB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4981E-4973-3122-3232-B91E5AB3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363E7-82E7-E4B8-11FA-CE747B04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08E1-98CF-1B19-D3F6-0ADDE1F2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9AB2-731C-E08F-38F5-36A78BDA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5234-0EE5-7B5C-FB63-B014DD6CA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1E49-2356-0890-F03B-A0E618CB0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B4CD3-9066-E5CB-E5F4-BD880030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DB037-D0E0-5F3F-9479-DD248367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11B8-5F1A-5FA7-0BA5-2EF44502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C6D7-D82D-D271-6FCB-55D3AA3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9025A-1FA1-684A-BF03-AEB82C6D6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D2C86-67F6-E792-88F4-6B0C04C0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BF3F6-BA6C-34D6-DCA9-0C07D51F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F816E-789D-0677-32B3-252124A8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F79D7-27C7-F367-1A6D-CA383EC0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C5E10-C066-834C-BCF5-1753F923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781BB-E6B1-580D-0BF6-93955D3C0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A53DF-3C73-EAEE-8444-B2076396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9F59-29D5-FBF9-7150-365A209D6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9B2E-1A3C-88D6-32F7-A40084826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03B25-C1B1-18CC-4937-BDEB8A47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9670A-B699-1FD6-5761-CAC966422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6" y="298938"/>
            <a:ext cx="11605846" cy="6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DIEU ANH</dc:creator>
  <cp:lastModifiedBy>DIEU ANH</cp:lastModifiedBy>
  <cp:revision>3</cp:revision>
  <dcterms:created xsi:type="dcterms:W3CDTF">2023-03-29T04:10:14Z</dcterms:created>
  <dcterms:modified xsi:type="dcterms:W3CDTF">2023-03-29T04:19:31Z</dcterms:modified>
</cp:coreProperties>
</file>