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7" d="100"/>
          <a:sy n="37" d="100"/>
        </p:scale>
        <p:origin x="201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0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4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7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0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E7809-3AEF-4EE2-B812-16642D8A616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43AB-6D46-4CB6-8CE1-4E8D1F3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4708" y="0"/>
            <a:ext cx="5775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91" y="605803"/>
            <a:ext cx="9052898" cy="62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</cp:revision>
  <dcterms:created xsi:type="dcterms:W3CDTF">2023-03-27T15:33:02Z</dcterms:created>
  <dcterms:modified xsi:type="dcterms:W3CDTF">2023-03-27T15:34:41Z</dcterms:modified>
</cp:coreProperties>
</file>