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178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0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2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8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26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6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7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9011C-8115-4041-B5B9-E06806CD6D49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CD1EA-F88A-4521-8480-100E4323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339" t="9630" r="13145" b="-1"/>
          <a:stretch/>
        </p:blipFill>
        <p:spPr>
          <a:xfrm rot="16200000">
            <a:off x="3157501" y="-1033733"/>
            <a:ext cx="6002593" cy="97808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5336" y="180476"/>
            <a:ext cx="5775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56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59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01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2023-03-27T15:21:18Z</dcterms:created>
  <dcterms:modified xsi:type="dcterms:W3CDTF">2023-03-27T15:21:54Z</dcterms:modified>
</cp:coreProperties>
</file>