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56" r:id="rId4"/>
    <p:sldId id="264" r:id="rId5"/>
    <p:sldId id="26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3" d="100"/>
          <a:sy n="53" d="100"/>
        </p:scale>
        <p:origin x="-138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9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2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8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4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8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7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5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4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5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9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55BE-653F-4048-8A1B-4BE5238EDD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0BD4F-124D-4857-944A-7C074D91C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2795" y="3258957"/>
            <a:ext cx="90717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5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– 36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724399" y="41819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6900" r="32300"/>
          <a:stretch/>
        </p:blipFill>
        <p:spPr>
          <a:xfrm rot="16200000">
            <a:off x="3884629" y="-1329332"/>
            <a:ext cx="4422739" cy="98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08" r="12493" b="7467"/>
          <a:stretch/>
        </p:blipFill>
        <p:spPr>
          <a:xfrm>
            <a:off x="950258" y="596152"/>
            <a:ext cx="4679577" cy="52622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6315"/>
          <a:stretch/>
        </p:blipFill>
        <p:spPr>
          <a:xfrm>
            <a:off x="6535868" y="596152"/>
            <a:ext cx="4777592" cy="52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2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672"/>
          <a:stretch/>
        </p:blipFill>
        <p:spPr>
          <a:xfrm>
            <a:off x="782188" y="537882"/>
            <a:ext cx="4614566" cy="5683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802"/>
          <a:stretch/>
        </p:blipFill>
        <p:spPr>
          <a:xfrm>
            <a:off x="6474022" y="537883"/>
            <a:ext cx="4875296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22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9008" r="6362" b="9863"/>
          <a:stretch/>
        </p:blipFill>
        <p:spPr>
          <a:xfrm>
            <a:off x="2814255" y="932329"/>
            <a:ext cx="5971158" cy="49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17</Words>
  <Application>Microsoft Office PowerPoint</Application>
  <PresentationFormat>Custom</PresentationFormat>
  <Paragraphs>3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CMS</cp:lastModifiedBy>
  <cp:revision>6</cp:revision>
  <dcterms:created xsi:type="dcterms:W3CDTF">2023-03-14T04:23:22Z</dcterms:created>
  <dcterms:modified xsi:type="dcterms:W3CDTF">2023-04-05T03:30:19Z</dcterms:modified>
</cp:coreProperties>
</file>