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789B-8B85-4283-9559-A45AFE99C98D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39B7-FD95-4FDD-A248-42B7864D3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36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789B-8B85-4283-9559-A45AFE99C98D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39B7-FD95-4FDD-A248-42B7864D3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71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789B-8B85-4283-9559-A45AFE99C98D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39B7-FD95-4FDD-A248-42B7864D3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748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789B-8B85-4283-9559-A45AFE99C98D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39B7-FD95-4FDD-A248-42B7864D3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8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789B-8B85-4283-9559-A45AFE99C98D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39B7-FD95-4FDD-A248-42B7864D3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514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789B-8B85-4283-9559-A45AFE99C98D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39B7-FD95-4FDD-A248-42B7864D3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6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789B-8B85-4283-9559-A45AFE99C98D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39B7-FD95-4FDD-A248-42B7864D3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36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789B-8B85-4283-9559-A45AFE99C98D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39B7-FD95-4FDD-A248-42B7864D3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0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789B-8B85-4283-9559-A45AFE99C98D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39B7-FD95-4FDD-A248-42B7864D3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198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789B-8B85-4283-9559-A45AFE99C98D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39B7-FD95-4FDD-A248-42B7864D3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64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789B-8B85-4283-9559-A45AFE99C98D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39B7-FD95-4FDD-A248-42B7864D3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1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E789B-8B85-4283-9559-A45AFE99C98D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C39B7-FD95-4FDD-A248-42B7864D3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6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orizontal Scroll 5"/>
          <p:cNvSpPr/>
          <p:nvPr/>
        </p:nvSpPr>
        <p:spPr>
          <a:xfrm>
            <a:off x="3332749" y="2199306"/>
            <a:ext cx="5937160" cy="2069245"/>
          </a:xfrm>
          <a:prstGeom prst="horizontalScroll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060619" y="2657341"/>
            <a:ext cx="848142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</a:p>
          <a:p>
            <a:pPr algn="ctr"/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39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48648" y="2863099"/>
            <a:ext cx="426720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hông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08876" y="2586100"/>
            <a:ext cx="2616274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650200" y="4068165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Isosceles Triangle 7"/>
          <p:cNvSpPr/>
          <p:nvPr/>
        </p:nvSpPr>
        <p:spPr>
          <a:xfrm rot="10800000">
            <a:off x="2511835" y="4474740"/>
            <a:ext cx="708781" cy="72008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252672" y="4498243"/>
            <a:ext cx="84191" cy="36004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811559" y="5243462"/>
            <a:ext cx="1" cy="674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412942" y="6165304"/>
            <a:ext cx="1234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 – 2 - 4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2412944" y="4474741"/>
            <a:ext cx="94069" cy="4042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12942" y="4879019"/>
            <a:ext cx="413482" cy="31580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2924978" y="4879020"/>
            <a:ext cx="404006" cy="31580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959929" y="5215904"/>
            <a:ext cx="1" cy="70189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7968208" y="4138203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/>
          <p:cNvCxnSpPr/>
          <p:nvPr/>
        </p:nvCxnSpPr>
        <p:spPr>
          <a:xfrm>
            <a:off x="8199431" y="4514007"/>
            <a:ext cx="1" cy="70189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861186" y="4518980"/>
            <a:ext cx="312641" cy="20616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845786" y="4725144"/>
            <a:ext cx="122422" cy="17932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8199432" y="5194821"/>
            <a:ext cx="416849" cy="2351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8173828" y="5243461"/>
            <a:ext cx="442453" cy="32339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173826" y="5584208"/>
            <a:ext cx="22643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8395054" y="4318223"/>
            <a:ext cx="14921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566839" y="6171624"/>
            <a:ext cx="1234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 – 1 - 3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64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86104" y="1268761"/>
            <a:ext cx="308576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duỗi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56041" y="991761"/>
            <a:ext cx="3754263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duỗi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Duỗi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duỗi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650200" y="4068165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2866224" y="4428205"/>
            <a:ext cx="0" cy="81525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412942" y="6165304"/>
            <a:ext cx="1234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 – 2 - 4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919350" y="4428206"/>
            <a:ext cx="185595" cy="76661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7968208" y="4138203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/>
          <p:cNvCxnSpPr/>
          <p:nvPr/>
        </p:nvCxnSpPr>
        <p:spPr>
          <a:xfrm>
            <a:off x="8199431" y="4514007"/>
            <a:ext cx="1" cy="70189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861185" y="4518980"/>
            <a:ext cx="312642" cy="67584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644172" y="5194820"/>
            <a:ext cx="21602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8199432" y="5194821"/>
            <a:ext cx="776888" cy="2351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8248438" y="4864955"/>
            <a:ext cx="339439" cy="34162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8976320" y="5037627"/>
            <a:ext cx="0" cy="1502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8395054" y="4318223"/>
            <a:ext cx="14921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3030335" y="4248185"/>
            <a:ext cx="14921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866225" y="5243461"/>
            <a:ext cx="74603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12257" y="5037627"/>
            <a:ext cx="0" cy="18071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8587877" y="4864955"/>
            <a:ext cx="169718" cy="32289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237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82</Words>
  <Application>Microsoft Office PowerPoint</Application>
  <PresentationFormat>Custom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CMS</cp:lastModifiedBy>
  <cp:revision>2</cp:revision>
  <dcterms:created xsi:type="dcterms:W3CDTF">2023-03-27T11:18:53Z</dcterms:created>
  <dcterms:modified xsi:type="dcterms:W3CDTF">2023-04-04T08:27:27Z</dcterms:modified>
</cp:coreProperties>
</file>