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7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4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3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9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789B-8B85-4283-9559-A45AFE99C98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39B7-FD95-4FDD-A248-42B7864D3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332749" y="2199306"/>
            <a:ext cx="5937160" cy="2069245"/>
          </a:xfrm>
          <a:prstGeom prst="horizontalScroll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60619" y="2657341"/>
            <a:ext cx="84814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8648" y="2863099"/>
            <a:ext cx="4267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8876" y="2586100"/>
            <a:ext cx="261627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50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2511835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52672" y="4498243"/>
            <a:ext cx="84191" cy="360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1559" y="5243462"/>
            <a:ext cx="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2942" y="6165304"/>
            <a:ext cx="1234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– 2 - 4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12944" y="4474741"/>
            <a:ext cx="94069" cy="404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2942" y="4879019"/>
            <a:ext cx="413482" cy="3158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24978" y="4879020"/>
            <a:ext cx="404006" cy="3158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59929" y="5215904"/>
            <a:ext cx="1" cy="7018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968208" y="4138203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8199431" y="4514007"/>
            <a:ext cx="1" cy="7018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861186" y="4518980"/>
            <a:ext cx="312641" cy="206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5786" y="4725144"/>
            <a:ext cx="122422" cy="1793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99432" y="5194821"/>
            <a:ext cx="416849" cy="235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173828" y="5243461"/>
            <a:ext cx="442453" cy="3233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73826" y="5584208"/>
            <a:ext cx="2264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8395054" y="4318223"/>
            <a:ext cx="14921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66839" y="6171624"/>
            <a:ext cx="1234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– 1 - 3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6104" y="1268761"/>
            <a:ext cx="30857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6041" y="991761"/>
            <a:ext cx="3754263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50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866224" y="4428205"/>
            <a:ext cx="0" cy="8152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2942" y="6165304"/>
            <a:ext cx="1234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– 2 - 4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19350" y="4428206"/>
            <a:ext cx="185595" cy="7666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968208" y="4138203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8199431" y="4514007"/>
            <a:ext cx="1" cy="7018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861185" y="4518980"/>
            <a:ext cx="312642" cy="6758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44172" y="5194820"/>
            <a:ext cx="21602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99432" y="5194821"/>
            <a:ext cx="776888" cy="235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248438" y="4864955"/>
            <a:ext cx="339439" cy="3416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976320" y="5037627"/>
            <a:ext cx="0" cy="150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395054" y="4318223"/>
            <a:ext cx="14921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030335" y="4248185"/>
            <a:ext cx="14921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66225" y="5243461"/>
            <a:ext cx="74603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12257" y="5037627"/>
            <a:ext cx="0" cy="180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8587877" y="4864955"/>
            <a:ext cx="169718" cy="3228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3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CMS</cp:lastModifiedBy>
  <cp:revision>2</cp:revision>
  <dcterms:created xsi:type="dcterms:W3CDTF">2023-03-27T11:18:53Z</dcterms:created>
  <dcterms:modified xsi:type="dcterms:W3CDTF">2023-04-04T08:27:27Z</dcterms:modified>
</cp:coreProperties>
</file>