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9A94-3701-4A0D-A74D-22C0DA07DA8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DDB1-7891-4FCE-A52C-851C143F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87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9A94-3701-4A0D-A74D-22C0DA07DA8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DDB1-7891-4FCE-A52C-851C143F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7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9A94-3701-4A0D-A74D-22C0DA07DA8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DDB1-7891-4FCE-A52C-851C143F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7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9A94-3701-4A0D-A74D-22C0DA07DA8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DDB1-7891-4FCE-A52C-851C143F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4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9A94-3701-4A0D-A74D-22C0DA07DA8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DDB1-7891-4FCE-A52C-851C143F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3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9A94-3701-4A0D-A74D-22C0DA07DA8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DDB1-7891-4FCE-A52C-851C143F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48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9A94-3701-4A0D-A74D-22C0DA07DA8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DDB1-7891-4FCE-A52C-851C143F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76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9A94-3701-4A0D-A74D-22C0DA07DA8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DDB1-7891-4FCE-A52C-851C143F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09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9A94-3701-4A0D-A74D-22C0DA07DA8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DDB1-7891-4FCE-A52C-851C143F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6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9A94-3701-4A0D-A74D-22C0DA07DA8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DDB1-7891-4FCE-A52C-851C143F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46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9A94-3701-4A0D-A74D-22C0DA07DA8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DDB1-7891-4FCE-A52C-851C143F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0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29A94-3701-4A0D-A74D-22C0DA07DA8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BDDB1-7891-4FCE-A52C-851C143F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2438400"/>
            <a:ext cx="85898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endParaRPr lang="en-GB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447800" y="1981200"/>
            <a:ext cx="6477000" cy="2069245"/>
          </a:xfrm>
          <a:prstGeom prst="horizontalScroll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59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628800"/>
            <a:ext cx="259228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4048" y="1628799"/>
            <a:ext cx="3744416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126200" y="4068165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/>
          <p:cNvSpPr/>
          <p:nvPr/>
        </p:nvSpPr>
        <p:spPr>
          <a:xfrm rot="10800000">
            <a:off x="987834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>
            <a:stCxn id="8" idx="4"/>
          </p:cNvCxnSpPr>
          <p:nvPr/>
        </p:nvCxnSpPr>
        <p:spPr>
          <a:xfrm flipH="1">
            <a:off x="987833" y="4474740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728669" y="4498243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49975" y="5216414"/>
            <a:ext cx="352449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61299" y="5216414"/>
            <a:ext cx="36737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88942" y="61653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CB - 2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070407" y="4160850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4932040" y="453296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5640821" y="3800809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932039" y="3812879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894182" y="5239060"/>
            <a:ext cx="352449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18769" y="5240176"/>
            <a:ext cx="36737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662695" y="4102630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Isosceles Triangle 20"/>
          <p:cNvSpPr/>
          <p:nvPr/>
        </p:nvSpPr>
        <p:spPr>
          <a:xfrm rot="10800000">
            <a:off x="7524328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7740352" y="5250382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517908" y="4518979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8231198" y="4498243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028384" y="5240176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04048" y="6165304"/>
            <a:ext cx="636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1 - 3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40351" y="6165304"/>
            <a:ext cx="49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249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2104" y="476672"/>
            <a:ext cx="259228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476672"/>
            <a:ext cx="4824536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126200" y="4068165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/>
          <p:cNvSpPr/>
          <p:nvPr/>
        </p:nvSpPr>
        <p:spPr>
          <a:xfrm rot="10800000">
            <a:off x="987834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>
            <a:stCxn id="8" idx="4"/>
          </p:cNvCxnSpPr>
          <p:nvPr/>
        </p:nvCxnSpPr>
        <p:spPr>
          <a:xfrm flipH="1">
            <a:off x="987833" y="4474740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728669" y="4498243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49975" y="5216414"/>
            <a:ext cx="352449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61299" y="5216414"/>
            <a:ext cx="36737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88942" y="61653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CB - 2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7662695" y="4102630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Isosceles Triangle 20"/>
          <p:cNvSpPr/>
          <p:nvPr/>
        </p:nvSpPr>
        <p:spPr>
          <a:xfrm rot="10800000">
            <a:off x="7524328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7740352" y="5250382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517908" y="4518979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8231198" y="4498243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028384" y="5240176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04048" y="6165304"/>
            <a:ext cx="636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1 - 3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40351" y="6165304"/>
            <a:ext cx="49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5055228" y="4102630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5487276" y="4474740"/>
            <a:ext cx="65372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495222" y="4621791"/>
            <a:ext cx="65372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298530" y="4499494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317321" y="5228852"/>
            <a:ext cx="36737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918803" y="5228852"/>
            <a:ext cx="352449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01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2104" y="476672"/>
            <a:ext cx="259228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476672"/>
            <a:ext cx="4824536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126200" y="4068165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/>
          <p:cNvSpPr/>
          <p:nvPr/>
        </p:nvSpPr>
        <p:spPr>
          <a:xfrm rot="10800000">
            <a:off x="987834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>
            <a:stCxn id="8" idx="4"/>
          </p:cNvCxnSpPr>
          <p:nvPr/>
        </p:nvCxnSpPr>
        <p:spPr>
          <a:xfrm flipH="1">
            <a:off x="987833" y="4474740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728669" y="4498243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49975" y="5216414"/>
            <a:ext cx="352449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61299" y="5216414"/>
            <a:ext cx="36737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88942" y="61653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CB - 2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7662695" y="4102630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Isosceles Triangle 20"/>
          <p:cNvSpPr/>
          <p:nvPr/>
        </p:nvSpPr>
        <p:spPr>
          <a:xfrm rot="10800000">
            <a:off x="7524328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7740352" y="5250382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517908" y="4518979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8231198" y="4498243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028384" y="5240176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879768" y="6165304"/>
            <a:ext cx="636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1 - 3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40351" y="6165304"/>
            <a:ext cx="49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4932040" y="4175980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Isosceles Triangle 26"/>
          <p:cNvSpPr/>
          <p:nvPr/>
        </p:nvSpPr>
        <p:spPr>
          <a:xfrm rot="10800000">
            <a:off x="4793673" y="454809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4755815" y="5254190"/>
            <a:ext cx="352449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180402" y="5255306"/>
            <a:ext cx="36737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502454" y="4548090"/>
            <a:ext cx="6537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4139950" y="4550210"/>
            <a:ext cx="6537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1928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2104" y="476672"/>
            <a:ext cx="259228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476672"/>
            <a:ext cx="4824536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lắc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126200" y="4068165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/>
          <p:cNvSpPr/>
          <p:nvPr/>
        </p:nvSpPr>
        <p:spPr>
          <a:xfrm rot="10800000">
            <a:off x="987834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>
            <a:stCxn id="8" idx="4"/>
          </p:cNvCxnSpPr>
          <p:nvPr/>
        </p:nvCxnSpPr>
        <p:spPr>
          <a:xfrm flipH="1">
            <a:off x="987833" y="4474740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728669" y="4498243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49975" y="5216414"/>
            <a:ext cx="352449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61299" y="5216414"/>
            <a:ext cx="36737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88942" y="61653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CB - 2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7662695" y="4102630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Isosceles Triangle 20"/>
          <p:cNvSpPr/>
          <p:nvPr/>
        </p:nvSpPr>
        <p:spPr>
          <a:xfrm rot="10800000">
            <a:off x="7524328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7740352" y="5250382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517908" y="4518979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8231198" y="4498243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028384" y="5240176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47918" y="6144616"/>
            <a:ext cx="636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1 - 3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40351" y="6165304"/>
            <a:ext cx="49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23659" y="6148883"/>
            <a:ext cx="761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5055228" y="4102630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5023659" y="4526494"/>
            <a:ext cx="159480" cy="6306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095027" y="4498243"/>
            <a:ext cx="176225" cy="6965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298530" y="4499494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317321" y="5228852"/>
            <a:ext cx="36737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918803" y="5228852"/>
            <a:ext cx="352449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886911" y="5122812"/>
            <a:ext cx="1080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960807" y="5194820"/>
            <a:ext cx="1524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Arc 46"/>
          <p:cNvSpPr/>
          <p:nvPr/>
        </p:nvSpPr>
        <p:spPr>
          <a:xfrm rot="12237097">
            <a:off x="4786748" y="5067657"/>
            <a:ext cx="288032" cy="250404"/>
          </a:xfrm>
          <a:prstGeom prst="arc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 rot="12237097">
            <a:off x="4710549" y="5114975"/>
            <a:ext cx="288032" cy="250404"/>
          </a:xfrm>
          <a:prstGeom prst="arc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765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219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ASUS</cp:lastModifiedBy>
  <cp:revision>3</cp:revision>
  <dcterms:created xsi:type="dcterms:W3CDTF">2023-03-27T08:02:26Z</dcterms:created>
  <dcterms:modified xsi:type="dcterms:W3CDTF">2023-03-27T09:46:24Z</dcterms:modified>
</cp:coreProperties>
</file>