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>
        <p:scale>
          <a:sx n="62" d="100"/>
          <a:sy n="62" d="100"/>
        </p:scale>
        <p:origin x="1056" y="34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437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43264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49031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497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1817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35827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0935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037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6986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7865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36906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50449-0F3B-4C84-81FB-240211E6B4DD}" type="datetimeFigureOut">
              <a:rPr lang="en-US" smtClean="0"/>
              <a:t>3/27/2023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0F903-ECA2-43A0-A06F-1142A00F47D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632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3485336" y="180476"/>
            <a:ext cx="57758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Hướng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dẫn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Gieo</a:t>
            </a:r>
            <a:r>
              <a:rPr 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hạt</a:t>
            </a:r>
            <a:endParaRPr lang="en-US" sz="28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6076" b="73994"/>
          <a:stretch/>
        </p:blipFill>
        <p:spPr>
          <a:xfrm>
            <a:off x="1162373" y="1735810"/>
            <a:ext cx="9755760" cy="4448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86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9484" y="0"/>
            <a:ext cx="11849100" cy="67403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vi-VN" sz="1600" b="1" u="sng" dirty="0" smtClean="0">
                <a:latin typeface="+mj-lt"/>
              </a:rPr>
              <a:t>Luật chơi</a:t>
            </a:r>
            <a:r>
              <a:rPr lang="vi-VN" sz="1600" dirty="0" smtClean="0">
                <a:latin typeface="+mj-lt"/>
              </a:rPr>
              <a:t>:</a:t>
            </a:r>
          </a:p>
          <a:p>
            <a:r>
              <a:rPr lang="vi-VN" sz="1600" dirty="0" smtClean="0">
                <a:latin typeface="+mj-lt"/>
              </a:rPr>
              <a:t>Hướng trẻ vận động những thao tác theo đúng nhịp của bài thơ sau:</a:t>
            </a:r>
          </a:p>
          <a:p>
            <a:r>
              <a:rPr lang="vi-VN" sz="1600" dirty="0" smtClean="0">
                <a:latin typeface="+mj-lt"/>
              </a:rPr>
              <a:t>“Gieo hạt Mùi hương</a:t>
            </a:r>
          </a:p>
          <a:p>
            <a:r>
              <a:rPr lang="vi-VN" sz="1600" dirty="0" smtClean="0">
                <a:latin typeface="+mj-lt"/>
              </a:rPr>
              <a:t>Nảy mầm Thơm ngát</a:t>
            </a:r>
          </a:p>
          <a:p>
            <a:r>
              <a:rPr lang="vi-VN" sz="1600" dirty="0" smtClean="0">
                <a:latin typeface="+mj-lt"/>
              </a:rPr>
              <a:t>Một cây Một quả</a:t>
            </a:r>
          </a:p>
          <a:p>
            <a:r>
              <a:rPr lang="vi-VN" sz="1600" dirty="0" smtClean="0">
                <a:latin typeface="+mj-lt"/>
              </a:rPr>
              <a:t>Hai cây Hai quả</a:t>
            </a:r>
          </a:p>
          <a:p>
            <a:r>
              <a:rPr lang="vi-VN" sz="1600" dirty="0" smtClean="0">
                <a:latin typeface="+mj-lt"/>
              </a:rPr>
              <a:t>Một nụ Gió thổi</a:t>
            </a:r>
          </a:p>
          <a:p>
            <a:r>
              <a:rPr lang="vi-VN" sz="1600" dirty="0" smtClean="0">
                <a:latin typeface="+mj-lt"/>
              </a:rPr>
              <a:t>Hai nụ Cây rụng</a:t>
            </a:r>
          </a:p>
          <a:p>
            <a:r>
              <a:rPr lang="vi-VN" sz="1600" dirty="0" smtClean="0">
                <a:latin typeface="+mj-lt"/>
              </a:rPr>
              <a:t>Một hoa Lá rụng</a:t>
            </a:r>
          </a:p>
          <a:p>
            <a:r>
              <a:rPr lang="vi-VN" sz="1600" dirty="0" smtClean="0">
                <a:latin typeface="+mj-lt"/>
              </a:rPr>
              <a:t>Hai hoa Nhiều lá….”</a:t>
            </a:r>
          </a:p>
          <a:p>
            <a:r>
              <a:rPr lang="vi-VN" sz="1600" b="1" u="sng" dirty="0" smtClean="0">
                <a:latin typeface="+mj-lt"/>
              </a:rPr>
              <a:t>Cách chơi :</a:t>
            </a:r>
          </a:p>
          <a:p>
            <a:r>
              <a:rPr lang="vi-VN" sz="1600" dirty="0" smtClean="0">
                <a:latin typeface="+mj-lt"/>
              </a:rPr>
              <a:t>Cô hướng dẫn cho trẻ nắm tay nhau thành 1 vòng tròn, vừa thực hiện các động tác vừa đọc từng câu của bài thơ.</a:t>
            </a:r>
          </a:p>
          <a:p>
            <a:r>
              <a:rPr lang="vi-VN" sz="1600" dirty="0" smtClean="0">
                <a:latin typeface="+mj-lt"/>
              </a:rPr>
              <a:t>Gieo hạt: cho trẻ từ từ ngồi xuống, 2 tay vẫy sát mặt đất làm động tac gieo hạt.</a:t>
            </a:r>
          </a:p>
          <a:p>
            <a:r>
              <a:rPr lang="vi-VN" sz="1600" dirty="0" smtClean="0">
                <a:latin typeface="+mj-lt"/>
              </a:rPr>
              <a:t>Nảy mầm :Cho trẻ từ từ đứng thẳng lên</a:t>
            </a:r>
          </a:p>
          <a:p>
            <a:r>
              <a:rPr lang="vi-VN" sz="1600" dirty="0" smtClean="0">
                <a:latin typeface="+mj-lt"/>
              </a:rPr>
              <a:t>Một cây: Yêu cầu trẻ giơ cao tay trái lên</a:t>
            </a:r>
          </a:p>
          <a:p>
            <a:r>
              <a:rPr lang="vi-VN" sz="1600" dirty="0" smtClean="0">
                <a:latin typeface="+mj-lt"/>
              </a:rPr>
              <a:t>Hai cây : Yêu cầu giơ cao tay phải lên</a:t>
            </a:r>
          </a:p>
          <a:p>
            <a:r>
              <a:rPr lang="vi-VN" sz="1600" dirty="0" smtClean="0">
                <a:latin typeface="+mj-lt"/>
              </a:rPr>
              <a:t>Một nụ : Cho trẻ hạ tay trái và úp bàn tay trái xuống</a:t>
            </a:r>
          </a:p>
          <a:p>
            <a:r>
              <a:rPr lang="vi-VN" sz="1600" dirty="0" smtClean="0">
                <a:latin typeface="+mj-lt"/>
              </a:rPr>
              <a:t>Hai nụ :Hạ tiếp tay phải và úp bàn tay phải xuống</a:t>
            </a:r>
          </a:p>
          <a:p>
            <a:r>
              <a:rPr lang="vi-VN" sz="1600" dirty="0" smtClean="0">
                <a:latin typeface="+mj-lt"/>
              </a:rPr>
              <a:t>Một hoa :Cho trẻ ngửa bàn tay trái ra và xòe rộng các ngón tay</a:t>
            </a:r>
          </a:p>
          <a:p>
            <a:r>
              <a:rPr lang="vi-VN" sz="1600" dirty="0" smtClean="0">
                <a:latin typeface="+mj-lt"/>
              </a:rPr>
              <a:t>Hai hoa : Cho trẻ ngửa bàn tay phải ra và xòe rộng các ngón tay</a:t>
            </a:r>
          </a:p>
          <a:p>
            <a:r>
              <a:rPr lang="vi-VN" sz="1600" dirty="0" smtClean="0">
                <a:latin typeface="+mj-lt"/>
              </a:rPr>
              <a:t>Mùi hương thơm ngát :Cho trẻ đưa 2 tay úp nhẹ vào mũi và hít thật sau làm đọng tác ngửi hoa</a:t>
            </a:r>
          </a:p>
          <a:p>
            <a:r>
              <a:rPr lang="vi-VN" sz="1600" dirty="0" smtClean="0">
                <a:latin typeface="+mj-lt"/>
              </a:rPr>
              <a:t>Một quả :Hướng dẫn trẻ để tay ngang ngực, ngửa bàn tay trái ra</a:t>
            </a:r>
          </a:p>
          <a:p>
            <a:r>
              <a:rPr lang="vi-VN" sz="1600" dirty="0" smtClean="0">
                <a:latin typeface="+mj-lt"/>
              </a:rPr>
              <a:t>Hai quả : Hướng dẫn trẻ để tay ngang ngực, ngửa bàn tay phải ra</a:t>
            </a:r>
          </a:p>
          <a:p>
            <a:r>
              <a:rPr lang="vi-VN" sz="1600" dirty="0" smtClean="0">
                <a:latin typeface="+mj-lt"/>
              </a:rPr>
              <a:t>Gió thổi : Trẻ giang thẳng 2 tay lên cao thành hình chữ V, nghiêng người sang trái</a:t>
            </a:r>
          </a:p>
          <a:p>
            <a:r>
              <a:rPr lang="vi-VN" sz="1600" dirty="0" smtClean="0">
                <a:latin typeface="+mj-lt"/>
              </a:rPr>
              <a:t>Cây rung :Nghiêng người sang phải</a:t>
            </a:r>
          </a:p>
          <a:p>
            <a:r>
              <a:rPr lang="vi-VN" sz="1600" dirty="0" smtClean="0">
                <a:latin typeface="+mj-lt"/>
              </a:rPr>
              <a:t>Lá rụng : Cho trẻ ngồi thụp xuống</a:t>
            </a:r>
          </a:p>
          <a:p>
            <a:r>
              <a:rPr lang="vi-VN" sz="1600" dirty="0" smtClean="0">
                <a:latin typeface="+mj-lt"/>
              </a:rPr>
              <a:t>Nhiều lá : Cho trẻ lắc cổ tay rồi cùng la to : A!..A..A..</a:t>
            </a:r>
            <a:endParaRPr lang="en-US" sz="16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4902234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8284990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308</Words>
  <Application>Microsoft Office PowerPoint</Application>
  <PresentationFormat>Widescreen</PresentationFormat>
  <Paragraphs>28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ASUS</dc:creator>
  <cp:lastModifiedBy>ASUS</cp:lastModifiedBy>
  <cp:revision>3</cp:revision>
  <dcterms:created xsi:type="dcterms:W3CDTF">2023-03-27T15:26:12Z</dcterms:created>
  <dcterms:modified xsi:type="dcterms:W3CDTF">2023-03-27T15:28:54Z</dcterms:modified>
</cp:coreProperties>
</file>