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8007-1FD4-46B4-86BD-3EFFC18CF420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9442-0887-4808-846E-7D78AECC7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9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8007-1FD4-46B4-86BD-3EFFC18CF420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9442-0887-4808-846E-7D78AECC7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7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8007-1FD4-46B4-86BD-3EFFC18CF420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9442-0887-4808-846E-7D78AECC7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0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8007-1FD4-46B4-86BD-3EFFC18CF420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9442-0887-4808-846E-7D78AECC7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9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8007-1FD4-46B4-86BD-3EFFC18CF420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9442-0887-4808-846E-7D78AECC7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8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8007-1FD4-46B4-86BD-3EFFC18CF420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9442-0887-4808-846E-7D78AECC7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6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8007-1FD4-46B4-86BD-3EFFC18CF420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9442-0887-4808-846E-7D78AECC7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0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8007-1FD4-46B4-86BD-3EFFC18CF420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9442-0887-4808-846E-7D78AECC7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45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8007-1FD4-46B4-86BD-3EFFC18CF420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9442-0887-4808-846E-7D78AECC7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9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8007-1FD4-46B4-86BD-3EFFC18CF420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9442-0887-4808-846E-7D78AECC7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4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88007-1FD4-46B4-86BD-3EFFC18CF420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79442-0887-4808-846E-7D78AECC7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4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88007-1FD4-46B4-86BD-3EFFC18CF420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79442-0887-4808-846E-7D78AECC7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1068" y="176080"/>
            <a:ext cx="6683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77" y="850954"/>
            <a:ext cx="10268508" cy="600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2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18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301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created xsi:type="dcterms:W3CDTF">2023-03-27T15:10:50Z</dcterms:created>
  <dcterms:modified xsi:type="dcterms:W3CDTF">2023-03-27T15:11:04Z</dcterms:modified>
</cp:coreProperties>
</file>