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39" d="100"/>
          <a:sy n="39" d="100"/>
        </p:scale>
        <p:origin x="1938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6B4C0-BC5B-4722-BD1F-20F0BA212E4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1F5F1-3468-4919-8B43-AB2FBB21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67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6B4C0-BC5B-4722-BD1F-20F0BA212E4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1F5F1-3468-4919-8B43-AB2FBB21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04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6B4C0-BC5B-4722-BD1F-20F0BA212E4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1F5F1-3468-4919-8B43-AB2FBB21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202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6B4C0-BC5B-4722-BD1F-20F0BA212E4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1F5F1-3468-4919-8B43-AB2FBB21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223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6B4C0-BC5B-4722-BD1F-20F0BA212E4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1F5F1-3468-4919-8B43-AB2FBB21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95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6B4C0-BC5B-4722-BD1F-20F0BA212E4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1F5F1-3468-4919-8B43-AB2FBB21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762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6B4C0-BC5B-4722-BD1F-20F0BA212E4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1F5F1-3468-4919-8B43-AB2FBB21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876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6B4C0-BC5B-4722-BD1F-20F0BA212E4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1F5F1-3468-4919-8B43-AB2FBB21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736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6B4C0-BC5B-4722-BD1F-20F0BA212E4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1F5F1-3468-4919-8B43-AB2FBB21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95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6B4C0-BC5B-4722-BD1F-20F0BA212E4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1F5F1-3468-4919-8B43-AB2FBB21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670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6B4C0-BC5B-4722-BD1F-20F0BA212E4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1F5F1-3468-4919-8B43-AB2FBB21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46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6B4C0-BC5B-4722-BD1F-20F0BA212E40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1F5F1-3468-4919-8B43-AB2FBB212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167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46419" y="176080"/>
            <a:ext cx="60311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Nhặt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endParaRPr 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9036" t="15619"/>
          <a:stretch/>
        </p:blipFill>
        <p:spPr>
          <a:xfrm>
            <a:off x="963827" y="754142"/>
            <a:ext cx="10354962" cy="6103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358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1697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2</cp:revision>
  <dcterms:created xsi:type="dcterms:W3CDTF">2023-03-27T15:07:07Z</dcterms:created>
  <dcterms:modified xsi:type="dcterms:W3CDTF">2023-03-27T15:12:30Z</dcterms:modified>
</cp:coreProperties>
</file>