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453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0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53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80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10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18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2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4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0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6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B5095-7E29-461E-8EA6-BE4A09DFE310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D616-A9EB-48F1-BF9E-CCC6CAE58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139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4476" y="450761"/>
            <a:ext cx="11302419" cy="593716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6834" y="596945"/>
            <a:ext cx="7212169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HỒ CỦA EM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CMS\Desktop\PTTNN4T\BÁC HỒ CỦA EM\HÌNH BÁC HỒ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1887828"/>
            <a:ext cx="708338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3718" y="1920240"/>
            <a:ext cx="7440592" cy="40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795" b="52795"/>
          <a:stretch/>
        </p:blipFill>
        <p:spPr>
          <a:xfrm>
            <a:off x="3258355" y="2011680"/>
            <a:ext cx="6104586" cy="42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CMS\Desktop\PTTNN4T\BÁC HỒ CỦA EM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8" y="1763466"/>
            <a:ext cx="6323527" cy="39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CMS\Desktop\PTTNN4T\BÁC HỒ CỦA EM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1812366"/>
            <a:ext cx="5827087" cy="413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4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95" r="10991"/>
          <a:stretch/>
        </p:blipFill>
        <p:spPr>
          <a:xfrm>
            <a:off x="2562895" y="1846152"/>
            <a:ext cx="7379595" cy="43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26</Words>
  <Application>Microsoft Office PowerPoint</Application>
  <PresentationFormat>Custom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Bài thơ BÁC HỒ CỦA EM</vt:lpstr>
      <vt:lpstr>Khi em ra đời Đã không còn Bác</vt:lpstr>
      <vt:lpstr>Chỉ còn tiếng hát Chỉ còn lời ca</vt:lpstr>
      <vt:lpstr>Chỉ còn câu chuyện Chỉ còn bài thơ</vt:lpstr>
      <vt:lpstr>Mà em vẫn thấy Bác sao rất gần</vt:lpstr>
      <vt:lpstr>Năm điều Bác dạy Mãi còn vang ngân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CMS</cp:lastModifiedBy>
  <cp:revision>6</cp:revision>
  <dcterms:created xsi:type="dcterms:W3CDTF">2023-03-15T09:59:53Z</dcterms:created>
  <dcterms:modified xsi:type="dcterms:W3CDTF">2023-04-03T02:59:41Z</dcterms:modified>
</cp:coreProperties>
</file>