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2" r:id="rId6"/>
    <p:sldId id="260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8398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584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868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476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313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8307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233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580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314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4183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8161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03C24-A40E-48F8-BB2E-28E99A6787EA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E1BF7-6435-4571-9841-0C4D3B0FCB0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2469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43" r="3572"/>
          <a:stretch/>
        </p:blipFill>
        <p:spPr>
          <a:xfrm>
            <a:off x="2356834" y="1928838"/>
            <a:ext cx="7326423" cy="38920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70469" y="510031"/>
            <a:ext cx="79205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CÔ GIÁO CỦA CON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69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622074" cy="5722166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1452" y="888274"/>
            <a:ext cx="6048103" cy="532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9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8541" y="1828985"/>
            <a:ext cx="7664860" cy="396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497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0" y="365125"/>
            <a:ext cx="4713668" cy="5055961"/>
          </a:xfrm>
        </p:spPr>
        <p:txBody>
          <a:bodyPr/>
          <a:lstStyle/>
          <a:p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hay </a:t>
            </a:r>
            <a:r>
              <a:rPr lang="en-US" dirty="0" err="1" smtClean="0"/>
              <a:t>nghịch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 smtClean="0"/>
              <a:t>chẳng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đâu</a:t>
            </a:r>
            <a:endParaRPr lang="vi-V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1826" y="809302"/>
            <a:ext cx="5707365" cy="492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11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6706"/>
          <a:stretch/>
        </p:blipFill>
        <p:spPr>
          <a:xfrm>
            <a:off x="2787760" y="2150771"/>
            <a:ext cx="6621913" cy="364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7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295" y="506793"/>
            <a:ext cx="3331028" cy="5591538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82"/>
          <a:stretch/>
        </p:blipFill>
        <p:spPr>
          <a:xfrm>
            <a:off x="4735332" y="965916"/>
            <a:ext cx="6032449" cy="504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123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</Words>
  <Application>Microsoft Office PowerPoint</Application>
  <PresentationFormat>Custom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Mỗi khi vào lớp Cô cười thật tươi </vt:lpstr>
      <vt:lpstr>Say sưa giảng bài Giọng cô ấm áp</vt:lpstr>
      <vt:lpstr>Bạn nào hay nghịch Cô chẳng thích đâu</vt:lpstr>
      <vt:lpstr>Bạn nào chăm ngoan Cô yêu lắm đấy</vt:lpstr>
      <vt:lpstr>Cần như hạt muối Đẹp như hoa rừng Cô giáo của con Ai mà không quý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CMS</cp:lastModifiedBy>
  <cp:revision>6</cp:revision>
  <dcterms:created xsi:type="dcterms:W3CDTF">2023-03-15T09:52:39Z</dcterms:created>
  <dcterms:modified xsi:type="dcterms:W3CDTF">2023-04-03T04:47:47Z</dcterms:modified>
</cp:coreProperties>
</file>