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9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64FF-CC1F-4337-AE5E-820B0318644F}" type="datetimeFigureOut">
              <a:rPr lang="en-US" smtClean="0"/>
              <a:pPr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996A-BB40-459B-9583-396B6E212A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64FF-CC1F-4337-AE5E-820B0318644F}" type="datetimeFigureOut">
              <a:rPr lang="en-US" smtClean="0"/>
              <a:pPr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996A-BB40-459B-9583-396B6E212A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64FF-CC1F-4337-AE5E-820B0318644F}" type="datetimeFigureOut">
              <a:rPr lang="en-US" smtClean="0"/>
              <a:pPr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996A-BB40-459B-9583-396B6E212A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64FF-CC1F-4337-AE5E-820B0318644F}" type="datetimeFigureOut">
              <a:rPr lang="en-US" smtClean="0"/>
              <a:pPr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996A-BB40-459B-9583-396B6E212A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64FF-CC1F-4337-AE5E-820B0318644F}" type="datetimeFigureOut">
              <a:rPr lang="en-US" smtClean="0"/>
              <a:pPr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996A-BB40-459B-9583-396B6E212A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64FF-CC1F-4337-AE5E-820B0318644F}" type="datetimeFigureOut">
              <a:rPr lang="en-US" smtClean="0"/>
              <a:pPr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996A-BB40-459B-9583-396B6E212A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64FF-CC1F-4337-AE5E-820B0318644F}" type="datetimeFigureOut">
              <a:rPr lang="en-US" smtClean="0"/>
              <a:pPr/>
              <a:t>4/3/2023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996A-BB40-459B-9583-396B6E212A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64FF-CC1F-4337-AE5E-820B0318644F}" type="datetimeFigureOut">
              <a:rPr lang="en-US" smtClean="0"/>
              <a:pPr/>
              <a:t>4/3/2023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996A-BB40-459B-9583-396B6E212A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64FF-CC1F-4337-AE5E-820B0318644F}" type="datetimeFigureOut">
              <a:rPr lang="en-US" smtClean="0"/>
              <a:pPr/>
              <a:t>4/3/2023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996A-BB40-459B-9583-396B6E212A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64FF-CC1F-4337-AE5E-820B0318644F}" type="datetimeFigureOut">
              <a:rPr lang="en-US" smtClean="0"/>
              <a:pPr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996A-BB40-459B-9583-396B6E212A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64FF-CC1F-4337-AE5E-820B0318644F}" type="datetimeFigureOut">
              <a:rPr lang="en-US" smtClean="0"/>
              <a:pPr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F996A-BB40-459B-9583-396B6E212A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C64FF-CC1F-4337-AE5E-820B0318644F}" type="datetimeFigureOut">
              <a:rPr lang="en-US" smtClean="0"/>
              <a:pPr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F996A-BB40-459B-9583-396B6E212A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685800"/>
            <a:ext cx="7212513" cy="5310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650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0" y="274638"/>
            <a:ext cx="4114800" cy="5516562"/>
          </a:xfrm>
        </p:spPr>
        <p:txBody>
          <a:bodyPr>
            <a:norm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/>
              <a:t/>
            </a:r>
            <a:br>
              <a:rPr lang="en-US" sz="1800" dirty="0"/>
            </a:br>
            <a:endParaRPr lang="en-US" sz="1100" dirty="0"/>
          </a:p>
        </p:txBody>
      </p:sp>
      <p:pic>
        <p:nvPicPr>
          <p:cNvPr id="5" name="Picture 8" descr="Bài thơ: Mẹ và Cô"/>
          <p:cNvPicPr>
            <a:picLocks noChangeAspect="1" noChangeArrowheads="1"/>
          </p:cNvPicPr>
          <p:nvPr/>
        </p:nvPicPr>
        <p:blipFill rotWithShape="1">
          <a:blip r:embed="rId2" cstate="print"/>
          <a:srcRect t="2222" b="3333"/>
          <a:stretch/>
        </p:blipFill>
        <p:spPr bwMode="auto">
          <a:xfrm>
            <a:off x="1066800" y="1143000"/>
            <a:ext cx="3505200" cy="472439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Hình ảnh chủ đề Trường mầm n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752600"/>
            <a:ext cx="5943600" cy="3983477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200"/>
            <a:ext cx="8229600" cy="1371600"/>
          </a:xfrm>
        </p:spPr>
        <p:txBody>
          <a:bodyPr>
            <a:noAutofit/>
          </a:bodyPr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ton</a:t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0" name="Picture 6" descr="Bài thơ Cô và mẹ / Bai tho co va me / Thơ mầm non / Đọc thơ bé nghe -  YouTube"/>
          <p:cNvPicPr>
            <a:picLocks noChangeAspect="1" noChangeArrowheads="1"/>
          </p:cNvPicPr>
          <p:nvPr/>
        </p:nvPicPr>
        <p:blipFill>
          <a:blip r:embed="rId2" cstate="print"/>
          <a:srcRect l="34426" r="11475" b="3825"/>
          <a:stretch>
            <a:fillRect/>
          </a:stretch>
        </p:blipFill>
        <p:spPr bwMode="auto">
          <a:xfrm>
            <a:off x="1676400" y="685800"/>
            <a:ext cx="6096000" cy="3556000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15</Words>
  <Application>Microsoft Office PowerPoint</Application>
  <PresentationFormat>On-screen Show (4:3)</PresentationFormat>
  <Paragraphs>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Buổi sáng con chào mẹ Chạy đến ôm cổ cô  </vt:lpstr>
      <vt:lpstr>Buổi chiều con chào cô Rồi sà vào lòng mẹ</vt:lpstr>
      <vt:lpstr>Mặt trời mọc rồi lặng Trên đôi chân lon ton Hai chân trời của con Là mẹ và cô giáo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CMS</cp:lastModifiedBy>
  <cp:revision>19</cp:revision>
  <dcterms:created xsi:type="dcterms:W3CDTF">2021-09-23T04:06:27Z</dcterms:created>
  <dcterms:modified xsi:type="dcterms:W3CDTF">2023-04-03T04:52:53Z</dcterms:modified>
</cp:coreProperties>
</file>