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9" d="100"/>
          <a:sy n="59" d="100"/>
        </p:scale>
        <p:origin x="117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530C-066C-44AE-8955-AD77EC3804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7616-2881-44DE-8A00-7528EDF02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4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530C-066C-44AE-8955-AD77EC3804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7616-2881-44DE-8A00-7528EDF02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9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530C-066C-44AE-8955-AD77EC3804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7616-2881-44DE-8A00-7528EDF02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4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530C-066C-44AE-8955-AD77EC3804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7616-2881-44DE-8A00-7528EDF02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8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530C-066C-44AE-8955-AD77EC3804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7616-2881-44DE-8A00-7528EDF02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6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530C-066C-44AE-8955-AD77EC3804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7616-2881-44DE-8A00-7528EDF02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2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530C-066C-44AE-8955-AD77EC3804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7616-2881-44DE-8A00-7528EDF02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0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530C-066C-44AE-8955-AD77EC3804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7616-2881-44DE-8A00-7528EDF02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530C-066C-44AE-8955-AD77EC3804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7616-2881-44DE-8A00-7528EDF02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7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530C-066C-44AE-8955-AD77EC3804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7616-2881-44DE-8A00-7528EDF02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0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530C-066C-44AE-8955-AD77EC3804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7616-2881-44DE-8A00-7528EDF02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5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3530C-066C-44AE-8955-AD77EC3804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07616-2881-44DE-8A00-7528EDF02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0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05722" y="0"/>
            <a:ext cx="5775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85" t="5682"/>
          <a:stretch/>
        </p:blipFill>
        <p:spPr>
          <a:xfrm>
            <a:off x="1306286" y="657530"/>
            <a:ext cx="9209314" cy="618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08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3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</cp:revision>
  <dcterms:created xsi:type="dcterms:W3CDTF">2023-03-27T15:30:28Z</dcterms:created>
  <dcterms:modified xsi:type="dcterms:W3CDTF">2023-03-27T15:30:38Z</dcterms:modified>
</cp:coreProperties>
</file>