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9" r:id="rId4"/>
    <p:sldId id="260" r:id="rId5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98AB-2C98-4CB4-B6CF-98A12B43F0F5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DCC7-C5CF-4B27-AB2A-FFFA6B409E1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192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98AB-2C98-4CB4-B6CF-98A12B43F0F5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DCC7-C5CF-4B27-AB2A-FFFA6B409E1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7397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98AB-2C98-4CB4-B6CF-98A12B43F0F5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DCC7-C5CF-4B27-AB2A-FFFA6B409E1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3268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98AB-2C98-4CB4-B6CF-98A12B43F0F5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DCC7-C5CF-4B27-AB2A-FFFA6B409E1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3152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98AB-2C98-4CB4-B6CF-98A12B43F0F5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DCC7-C5CF-4B27-AB2A-FFFA6B409E1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6126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98AB-2C98-4CB4-B6CF-98A12B43F0F5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DCC7-C5CF-4B27-AB2A-FFFA6B409E1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27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98AB-2C98-4CB4-B6CF-98A12B43F0F5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DCC7-C5CF-4B27-AB2A-FFFA6B409E1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9435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98AB-2C98-4CB4-B6CF-98A12B43F0F5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DCC7-C5CF-4B27-AB2A-FFFA6B409E1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345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98AB-2C98-4CB4-B6CF-98A12B43F0F5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DCC7-C5CF-4B27-AB2A-FFFA6B409E1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98105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98AB-2C98-4CB4-B6CF-98A12B43F0F5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DCC7-C5CF-4B27-AB2A-FFFA6B409E1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3474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98AB-2C98-4CB4-B6CF-98A12B43F0F5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DCC7-C5CF-4B27-AB2A-FFFA6B409E1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5066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398AB-2C98-4CB4-B6CF-98A12B43F0F5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7DCC7-C5CF-4B27-AB2A-FFFA6B409E1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3713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MS\Desktop\PTTNN4T\học liệu\HÌNH\HÌNH LẤY TĂM CHO BÀ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805" y="1738648"/>
            <a:ext cx="6783797" cy="422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109695" y="571029"/>
            <a:ext cx="79380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LẤY TĂM CHO BÀ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43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08514"/>
            <a:ext cx="5558246" cy="155448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571" t="15596" r="571" b="12404"/>
          <a:stretch/>
        </p:blipFill>
        <p:spPr>
          <a:xfrm>
            <a:off x="6078828" y="1377520"/>
            <a:ext cx="4322150" cy="442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924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tăm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rụng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răng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494" r="15105"/>
          <a:stretch/>
        </p:blipFill>
        <p:spPr>
          <a:xfrm>
            <a:off x="2847892" y="2049764"/>
            <a:ext cx="6576499" cy="378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71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tăm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rót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Chè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tỏa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875" t="32778" r="6933" b="12045"/>
          <a:stretch/>
        </p:blipFill>
        <p:spPr>
          <a:xfrm>
            <a:off x="2594356" y="2215166"/>
            <a:ext cx="6544124" cy="333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20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28</Words>
  <Application>Microsoft Office PowerPoint</Application>
  <PresentationFormat>Custom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Cô giáo dạy cháu về nhà </vt:lpstr>
      <vt:lpstr>Ăn xong nhớ lấy cho bà cái tăm Nhưng bà đã rụng hết răng</vt:lpstr>
      <vt:lpstr>Cháu không còn được lấy tăm cho bà Cháu đi rót nước bưng ra Chè thơm hương tỏa khắp nhà vui vui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CMS</cp:lastModifiedBy>
  <cp:revision>6</cp:revision>
  <dcterms:created xsi:type="dcterms:W3CDTF">2023-03-15T09:51:47Z</dcterms:created>
  <dcterms:modified xsi:type="dcterms:W3CDTF">2023-04-03T09:10:32Z</dcterms:modified>
</cp:coreProperties>
</file>