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29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09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61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52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00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59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92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0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30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64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977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C85D-6840-4BB7-9868-0DE81A5A15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EDD6-16CB-4F89-82DA-47561789E4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5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080" y="1015014"/>
            <a:ext cx="6800044" cy="47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7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24" y="1004552"/>
            <a:ext cx="8918402" cy="49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512" y="1637639"/>
            <a:ext cx="8438606" cy="46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924" y="1654383"/>
            <a:ext cx="7059432" cy="43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4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2045"/>
            <a:ext cx="4765766" cy="313508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95"/>
          <a:stretch/>
        </p:blipFill>
        <p:spPr>
          <a:xfrm>
            <a:off x="5981793" y="991673"/>
            <a:ext cx="4692769" cy="48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668" y="365125"/>
            <a:ext cx="3553098" cy="607080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45" b="49352"/>
          <a:stretch/>
        </p:blipFill>
        <p:spPr>
          <a:xfrm>
            <a:off x="1684585" y="1040785"/>
            <a:ext cx="5836676" cy="49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3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379" y="1833583"/>
            <a:ext cx="7076757" cy="42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0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440" y="1843151"/>
            <a:ext cx="7881686" cy="414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ơ Nhớ ơn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18" y="1791084"/>
            <a:ext cx="7335592" cy="37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6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</Words>
  <Application>Microsoft Office PowerPoint</Application>
  <PresentationFormat>Custom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Ăn một bát cơm Nhớ người cày ruộng</vt:lpstr>
      <vt:lpstr>Ăn đĩa rau muống Nhớ người làm ao</vt:lpstr>
      <vt:lpstr>Ăn một quả đào Nhớ người vun gốc</vt:lpstr>
      <vt:lpstr>Ăn một con ốc Nhớ người đi mò</vt:lpstr>
      <vt:lpstr>Sang đò Nhớ người chèo chống</vt:lpstr>
      <vt:lpstr>Nằm võng Nhớ người mắc dây</vt:lpstr>
      <vt:lpstr>Đứng mát gốc cây Nhớ người trồng trọt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CMS</cp:lastModifiedBy>
  <cp:revision>4</cp:revision>
  <dcterms:created xsi:type="dcterms:W3CDTF">2023-03-15T09:53:33Z</dcterms:created>
  <dcterms:modified xsi:type="dcterms:W3CDTF">2023-04-03T09:28:47Z</dcterms:modified>
</cp:coreProperties>
</file>