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2" r:id="rId3"/>
    <p:sldId id="260" r:id="rId4"/>
    <p:sldId id="259" r:id="rId5"/>
    <p:sldId id="261" r:id="rId6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-582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8604A-0951-4AC0-B875-FF589AB2C5BE}" type="datetimeFigureOut">
              <a:rPr lang="vi-VN" smtClean="0"/>
              <a:t>03/04/2023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2C2FA-47FE-41DB-92C9-9102F696128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594269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8604A-0951-4AC0-B875-FF589AB2C5BE}" type="datetimeFigureOut">
              <a:rPr lang="vi-VN" smtClean="0"/>
              <a:t>03/04/2023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2C2FA-47FE-41DB-92C9-9102F696128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192793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8604A-0951-4AC0-B875-FF589AB2C5BE}" type="datetimeFigureOut">
              <a:rPr lang="vi-VN" smtClean="0"/>
              <a:t>03/04/2023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2C2FA-47FE-41DB-92C9-9102F696128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812727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8604A-0951-4AC0-B875-FF589AB2C5BE}" type="datetimeFigureOut">
              <a:rPr lang="vi-VN" smtClean="0"/>
              <a:t>03/04/2023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2C2FA-47FE-41DB-92C9-9102F696128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923743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8604A-0951-4AC0-B875-FF589AB2C5BE}" type="datetimeFigureOut">
              <a:rPr lang="vi-VN" smtClean="0"/>
              <a:t>03/04/2023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2C2FA-47FE-41DB-92C9-9102F696128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24870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8604A-0951-4AC0-B875-FF589AB2C5BE}" type="datetimeFigureOut">
              <a:rPr lang="vi-VN" smtClean="0"/>
              <a:t>03/04/2023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2C2FA-47FE-41DB-92C9-9102F696128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123147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8604A-0951-4AC0-B875-FF589AB2C5BE}" type="datetimeFigureOut">
              <a:rPr lang="vi-VN" smtClean="0"/>
              <a:t>03/04/2023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2C2FA-47FE-41DB-92C9-9102F696128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14032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8604A-0951-4AC0-B875-FF589AB2C5BE}" type="datetimeFigureOut">
              <a:rPr lang="vi-VN" smtClean="0"/>
              <a:t>03/04/2023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2C2FA-47FE-41DB-92C9-9102F696128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454028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8604A-0951-4AC0-B875-FF589AB2C5BE}" type="datetimeFigureOut">
              <a:rPr lang="vi-VN" smtClean="0"/>
              <a:t>03/04/2023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2C2FA-47FE-41DB-92C9-9102F696128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663950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8604A-0951-4AC0-B875-FF589AB2C5BE}" type="datetimeFigureOut">
              <a:rPr lang="vi-VN" smtClean="0"/>
              <a:t>03/04/2023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2C2FA-47FE-41DB-92C9-9102F696128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640968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8604A-0951-4AC0-B875-FF589AB2C5BE}" type="datetimeFigureOut">
              <a:rPr lang="vi-VN" smtClean="0"/>
              <a:t>03/04/2023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2C2FA-47FE-41DB-92C9-9102F696128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461427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88604A-0951-4AC0-B875-FF589AB2C5BE}" type="datetimeFigureOut">
              <a:rPr lang="vi-VN" smtClean="0"/>
              <a:t>03/04/2023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A2C2FA-47FE-41DB-92C9-9102F696128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90760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CMS\Desktop\PTTNN4T\học liệu\HÌNH\HÌNH THĂM NHÀ BÀ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2896" y="936606"/>
            <a:ext cx="6836267" cy="4862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60246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81406" y="365125"/>
            <a:ext cx="3958045" cy="4820829"/>
          </a:xfrm>
        </p:spPr>
        <p:txBody>
          <a:bodyPr>
            <a:normAutofit/>
          </a:bodyPr>
          <a:lstStyle/>
          <a:p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thăm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vắng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88231" y="953036"/>
            <a:ext cx="6181990" cy="4966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71469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72846" y="365125"/>
            <a:ext cx="3280954" cy="5787481"/>
          </a:xfrm>
        </p:spPr>
        <p:txBody>
          <a:bodyPr>
            <a:normAutofit/>
          </a:bodyPr>
          <a:lstStyle/>
          <a:p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ngắm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con</a:t>
            </a:r>
            <a:b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Bập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..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bập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..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bập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64457" y="1146219"/>
            <a:ext cx="6156903" cy="4671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98500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716" y="352246"/>
            <a:ext cx="3866607" cy="6035675"/>
          </a:xfrm>
        </p:spPr>
        <p:txBody>
          <a:bodyPr>
            <a:noAutofit/>
          </a:bodyPr>
          <a:lstStyle/>
          <a:p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lật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đật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Xúm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vòng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Kêu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chip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chíp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80212" y="1120462"/>
            <a:ext cx="5895715" cy="4815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01756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5232" y="416641"/>
            <a:ext cx="3670663" cy="5539286"/>
          </a:xfrm>
        </p:spPr>
        <p:txBody>
          <a:bodyPr>
            <a:normAutofit/>
          </a:bodyPr>
          <a:lstStyle/>
          <a:p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mải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miết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nhặt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thóc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nhẹ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nhàng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Lùa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mát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32973" y="965915"/>
            <a:ext cx="5512526" cy="4955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7768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12</Words>
  <Application>Microsoft Office PowerPoint</Application>
  <PresentationFormat>Custom</PresentationFormat>
  <Paragraphs>4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PowerPoint Presentation</vt:lpstr>
      <vt:lpstr>Đến thăm bà Bà đi vắng Có đàn gà Chơi ngoài nắng</vt:lpstr>
      <vt:lpstr>Cháu đứng ngắm Đàn gà con Rồi gọi luôn Bập..bập..bập</vt:lpstr>
      <vt:lpstr>Chúng lật đật Chạy nhanh nhanh Xúm vòng quanh Kêu chip chíp</vt:lpstr>
      <vt:lpstr>Gà mải miết nhặt thóc vàng Cháu nhẹ nhàng Lùa vào mát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CMS</cp:lastModifiedBy>
  <cp:revision>4</cp:revision>
  <dcterms:created xsi:type="dcterms:W3CDTF">2023-03-15T09:58:08Z</dcterms:created>
  <dcterms:modified xsi:type="dcterms:W3CDTF">2023-04-03T09:35:52Z</dcterms:modified>
</cp:coreProperties>
</file>