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1" r:id="rId6"/>
    <p:sldId id="267" r:id="rId7"/>
    <p:sldId id="265" r:id="rId8"/>
    <p:sldId id="264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5DBA-BDAD-4528-AC3F-12059AA6DF11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8A92-9A64-4A90-B50B-7109D7EEB2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45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5DBA-BDAD-4528-AC3F-12059AA6DF11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8A92-9A64-4A90-B50B-7109D7EEB2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0016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5DBA-BDAD-4528-AC3F-12059AA6DF11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8A92-9A64-4A90-B50B-7109D7EEB2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9541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5DBA-BDAD-4528-AC3F-12059AA6DF11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8A92-9A64-4A90-B50B-7109D7EEB2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4681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5DBA-BDAD-4528-AC3F-12059AA6DF11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8A92-9A64-4A90-B50B-7109D7EEB2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2632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5DBA-BDAD-4528-AC3F-12059AA6DF11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8A92-9A64-4A90-B50B-7109D7EEB2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5058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5DBA-BDAD-4528-AC3F-12059AA6DF11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8A92-9A64-4A90-B50B-7109D7EEB2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5044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5DBA-BDAD-4528-AC3F-12059AA6DF11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8A92-9A64-4A90-B50B-7109D7EEB2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5258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5DBA-BDAD-4528-AC3F-12059AA6DF11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8A92-9A64-4A90-B50B-7109D7EEB2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5477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5DBA-BDAD-4528-AC3F-12059AA6DF11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8A92-9A64-4A90-B50B-7109D7EEB2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7084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5DBA-BDAD-4528-AC3F-12059AA6DF11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8A92-9A64-4A90-B50B-7109D7EEB2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4766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35DBA-BDAD-4528-AC3F-12059AA6DF11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C8A92-9A64-4A90-B50B-7109D7EEB2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104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629" y="0"/>
            <a:ext cx="12061371" cy="674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30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186" y="489395"/>
            <a:ext cx="6735651" cy="59886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77071" y="2052935"/>
            <a:ext cx="42800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latin typeface="+mj-lt"/>
              </a:rPr>
              <a:t>Lẳng lặng mà nghe</a:t>
            </a:r>
            <a:br>
              <a:rPr lang="vi-VN" sz="4000" dirty="0">
                <a:latin typeface="+mj-lt"/>
              </a:rPr>
            </a:br>
            <a:r>
              <a:rPr lang="vi-VN" sz="4000" dirty="0">
                <a:latin typeface="+mj-lt"/>
              </a:rPr>
              <a:t>Tôi đọc bài vè</a:t>
            </a:r>
            <a:br>
              <a:rPr lang="vi-VN" sz="4000" dirty="0">
                <a:latin typeface="+mj-lt"/>
              </a:rPr>
            </a:br>
            <a:r>
              <a:rPr lang="vi-VN" sz="4000" dirty="0">
                <a:latin typeface="+mj-lt"/>
              </a:rPr>
              <a:t>Trái cây bạn nhé!</a:t>
            </a:r>
          </a:p>
        </p:txBody>
      </p:sp>
    </p:spTree>
    <p:extLst>
      <p:ext uri="{BB962C8B-B14F-4D97-AF65-F5344CB8AC3E}">
        <p14:creationId xmlns:p14="http://schemas.microsoft.com/office/powerpoint/2010/main" val="1889069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t="12548" r="9668" b="20023"/>
          <a:stretch/>
        </p:blipFill>
        <p:spPr>
          <a:xfrm>
            <a:off x="489396" y="567261"/>
            <a:ext cx="7196339" cy="56789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35910" y="2706590"/>
            <a:ext cx="41384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latin typeface="+mj-lt"/>
              </a:rPr>
              <a:t>Ăn vào mát mẻ</a:t>
            </a:r>
            <a:br>
              <a:rPr lang="vi-VN" sz="4000" dirty="0">
                <a:latin typeface="+mj-lt"/>
              </a:rPr>
            </a:br>
            <a:r>
              <a:rPr lang="vi-VN" sz="4000" dirty="0">
                <a:latin typeface="+mj-lt"/>
              </a:rPr>
              <a:t>Là trái thanh long</a:t>
            </a:r>
          </a:p>
        </p:txBody>
      </p:sp>
    </p:spTree>
    <p:extLst>
      <p:ext uri="{BB962C8B-B14F-4D97-AF65-F5344CB8AC3E}">
        <p14:creationId xmlns:p14="http://schemas.microsoft.com/office/powerpoint/2010/main" val="169411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276" y="437881"/>
            <a:ext cx="6336406" cy="60273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62422" y="2755367"/>
            <a:ext cx="42028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latin typeface="+mj-lt"/>
              </a:rPr>
              <a:t>Xanh vỏ đỏ lòng</a:t>
            </a:r>
            <a:br>
              <a:rPr lang="vi-VN" sz="4000" dirty="0">
                <a:latin typeface="+mj-lt"/>
              </a:rPr>
            </a:br>
            <a:r>
              <a:rPr lang="vi-VN" sz="4000" dirty="0">
                <a:latin typeface="+mj-lt"/>
              </a:rPr>
              <a:t>Là trái dưa hấu</a:t>
            </a:r>
          </a:p>
        </p:txBody>
      </p:sp>
    </p:spTree>
    <p:extLst>
      <p:ext uri="{BB962C8B-B14F-4D97-AF65-F5344CB8AC3E}">
        <p14:creationId xmlns:p14="http://schemas.microsoft.com/office/powerpoint/2010/main" val="247214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638" y="412124"/>
            <a:ext cx="6194739" cy="59371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72270" y="2822500"/>
            <a:ext cx="40225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latin typeface="+mj-lt"/>
              </a:rPr>
              <a:t>Hình thù rất xấu</a:t>
            </a:r>
            <a:br>
              <a:rPr lang="vi-VN" sz="4000" dirty="0">
                <a:latin typeface="+mj-lt"/>
              </a:rPr>
            </a:br>
            <a:r>
              <a:rPr lang="vi-VN" sz="4000" dirty="0">
                <a:latin typeface="+mj-lt"/>
              </a:rPr>
              <a:t>Là trái sầu riêng</a:t>
            </a:r>
          </a:p>
        </p:txBody>
      </p:sp>
    </p:spTree>
    <p:extLst>
      <p:ext uri="{BB962C8B-B14F-4D97-AF65-F5344CB8AC3E}">
        <p14:creationId xmlns:p14="http://schemas.microsoft.com/office/powerpoint/2010/main" val="150515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66" y="617337"/>
            <a:ext cx="6715281" cy="577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06107" y="1207925"/>
            <a:ext cx="4752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latin typeface="+mj-lt"/>
              </a:rPr>
              <a:t>Vàng đỏ xanh viền</a:t>
            </a:r>
            <a:br>
              <a:rPr lang="vi-VN" sz="4000" dirty="0">
                <a:latin typeface="+mj-lt"/>
              </a:rPr>
            </a:br>
            <a:r>
              <a:rPr lang="vi-VN" sz="4000" dirty="0">
                <a:latin typeface="+mj-lt"/>
              </a:rPr>
              <a:t>Dưa gang thơm mát</a:t>
            </a:r>
          </a:p>
        </p:txBody>
      </p:sp>
    </p:spTree>
    <p:extLst>
      <p:ext uri="{BB962C8B-B14F-4D97-AF65-F5344CB8AC3E}">
        <p14:creationId xmlns:p14="http://schemas.microsoft.com/office/powerpoint/2010/main" val="139335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698" y="386366"/>
            <a:ext cx="6581106" cy="60917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88935" y="815956"/>
            <a:ext cx="42285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latin typeface="+mj-lt"/>
              </a:rPr>
              <a:t>Da sần đen hạt</a:t>
            </a:r>
            <a:br>
              <a:rPr lang="vi-VN" sz="4000" dirty="0">
                <a:latin typeface="+mj-lt"/>
              </a:rPr>
            </a:br>
            <a:r>
              <a:rPr lang="vi-VN" sz="4000" dirty="0">
                <a:latin typeface="+mj-lt"/>
              </a:rPr>
              <a:t>Là trái mãng cầu</a:t>
            </a:r>
          </a:p>
        </p:txBody>
      </p:sp>
    </p:spTree>
    <p:extLst>
      <p:ext uri="{BB962C8B-B14F-4D97-AF65-F5344CB8AC3E}">
        <p14:creationId xmlns:p14="http://schemas.microsoft.com/office/powerpoint/2010/main" val="102450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701" y="425003"/>
            <a:ext cx="6323528" cy="59886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83626" y="963757"/>
            <a:ext cx="47952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 smtClean="0">
                <a:latin typeface="+mj-lt"/>
              </a:rPr>
              <a:t>Cong </a:t>
            </a:r>
            <a:r>
              <a:rPr lang="vi-VN" sz="4000" dirty="0">
                <a:latin typeface="+mj-lt"/>
              </a:rPr>
              <a:t>giống móc câu</a:t>
            </a:r>
            <a:br>
              <a:rPr lang="vi-VN" sz="4000" dirty="0">
                <a:latin typeface="+mj-lt"/>
              </a:rPr>
            </a:br>
            <a:r>
              <a:rPr lang="vi-VN" sz="4000" dirty="0">
                <a:latin typeface="+mj-lt"/>
              </a:rPr>
              <a:t>Chuối già, chuối sứ.</a:t>
            </a:r>
          </a:p>
        </p:txBody>
      </p:sp>
    </p:spTree>
    <p:extLst>
      <p:ext uri="{BB962C8B-B14F-4D97-AF65-F5344CB8AC3E}">
        <p14:creationId xmlns:p14="http://schemas.microsoft.com/office/powerpoint/2010/main" val="147373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28</Words>
  <Application>Microsoft Office PowerPoint</Application>
  <PresentationFormat>Custom</PresentationFormat>
  <Paragraphs>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CMS</cp:lastModifiedBy>
  <cp:revision>7</cp:revision>
  <dcterms:created xsi:type="dcterms:W3CDTF">2023-03-15T09:56:45Z</dcterms:created>
  <dcterms:modified xsi:type="dcterms:W3CDTF">2023-03-29T09:20:17Z</dcterms:modified>
</cp:coreProperties>
</file>