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2" d="100"/>
          <a:sy n="42" d="100"/>
        </p:scale>
        <p:origin x="181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5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2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1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1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2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7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7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BC94-208C-4051-A95F-963B5B2C8D7A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12B40-CD05-4C37-B79B-EB06F297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4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1250" b="3750"/>
          <a:stretch/>
        </p:blipFill>
        <p:spPr>
          <a:xfrm>
            <a:off x="685800" y="711517"/>
            <a:ext cx="10927080" cy="61464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46419" y="176080"/>
            <a:ext cx="6031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00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099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52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92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2023-03-27T15:05:27Z</dcterms:created>
  <dcterms:modified xsi:type="dcterms:W3CDTF">2023-03-27T15:05:34Z</dcterms:modified>
</cp:coreProperties>
</file>