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1500" y="-6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E822AE-8D1D-4383-86A4-4233C628E25B}"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3314810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E822AE-8D1D-4383-86A4-4233C628E25B}"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962864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E822AE-8D1D-4383-86A4-4233C628E25B}"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2104194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E822AE-8D1D-4383-86A4-4233C628E25B}"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371645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E822AE-8D1D-4383-86A4-4233C628E25B}"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3609905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E822AE-8D1D-4383-86A4-4233C628E25B}"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415503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E822AE-8D1D-4383-86A4-4233C628E25B}" type="datetimeFigureOut">
              <a:rPr lang="en-US" smtClean="0"/>
              <a:t>4/4/2023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1148289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E822AE-8D1D-4383-86A4-4233C628E25B}" type="datetimeFigureOut">
              <a:rPr lang="en-US" smtClean="0"/>
              <a:t>4/4/2023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2433447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E822AE-8D1D-4383-86A4-4233C628E25B}" type="datetimeFigureOut">
              <a:rPr lang="en-US" smtClean="0"/>
              <a:t>4/4/2023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3676432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E822AE-8D1D-4383-86A4-4233C628E25B}"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3740770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E822AE-8D1D-4383-86A4-4233C628E25B}"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FC971-ECD4-4EC6-9D2A-16AF4F1A8C47}" type="slidenum">
              <a:rPr lang="en-US" smtClean="0"/>
              <a:t>‹#›</a:t>
            </a:fld>
            <a:endParaRPr lang="en-US"/>
          </a:p>
        </p:txBody>
      </p:sp>
    </p:spTree>
    <p:extLst>
      <p:ext uri="{BB962C8B-B14F-4D97-AF65-F5344CB8AC3E}">
        <p14:creationId xmlns:p14="http://schemas.microsoft.com/office/powerpoint/2010/main" val="3346582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822AE-8D1D-4383-86A4-4233C628E25B}" type="datetimeFigureOut">
              <a:rPr lang="en-US" smtClean="0"/>
              <a:t>4/4/2023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FC971-ECD4-4EC6-9D2A-16AF4F1A8C47}" type="slidenum">
              <a:rPr lang="en-US" smtClean="0"/>
              <a:t>‹#›</a:t>
            </a:fld>
            <a:endParaRPr lang="en-US"/>
          </a:p>
        </p:txBody>
      </p:sp>
    </p:spTree>
    <p:extLst>
      <p:ext uri="{BB962C8B-B14F-4D97-AF65-F5344CB8AC3E}">
        <p14:creationId xmlns:p14="http://schemas.microsoft.com/office/powerpoint/2010/main" val="90209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CMS\Desktop\Phát triển thể chất-20230404T081525Z-001\Phát triển thể chất\Trò chơi dân gian\HÌNH\BỊT MẮT BẮT DÊ.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0" y="1485900"/>
            <a:ext cx="7086599" cy="45519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66950" y="495300"/>
            <a:ext cx="8096250" cy="707886"/>
          </a:xfrm>
          <a:prstGeom prst="rect">
            <a:avLst/>
          </a:prstGeom>
          <a:noFill/>
        </p:spPr>
        <p:txBody>
          <a:bodyPr wrap="square" rtlCol="0">
            <a:spAutoFit/>
          </a:bodyPr>
          <a:lstStyle/>
          <a:p>
            <a:pPr algn="ctr"/>
            <a:r>
              <a:rPr lang="en-US" sz="4000" b="1" dirty="0" smtClean="0">
                <a:solidFill>
                  <a:srgbClr val="FF0000"/>
                </a:solidFill>
                <a:latin typeface="Times New Roman" panose="02020603050405020304" pitchFamily="18" charset="0"/>
                <a:cs typeface="Times New Roman" panose="02020603050405020304" pitchFamily="18" charset="0"/>
              </a:rPr>
              <a:t>TRÒ CHƠI BỊT MẮT BẮT DÊ</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641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6250" y="509168"/>
            <a:ext cx="11201400" cy="2677656"/>
          </a:xfrm>
          <a:prstGeom prst="rect">
            <a:avLst/>
          </a:prstGeom>
        </p:spPr>
        <p:txBody>
          <a:bodyPr wrap="square">
            <a:spAutoFit/>
          </a:bodyPr>
          <a:lstStyle/>
          <a:p>
            <a:r>
              <a:rPr lang="vi-VN" sz="2800" b="1" u="sng" dirty="0">
                <a:solidFill>
                  <a:srgbClr val="000000"/>
                </a:solidFill>
                <a:latin typeface="+mj-lt"/>
              </a:rPr>
              <a:t>Mục đích chơi</a:t>
            </a:r>
            <a:r>
              <a:rPr lang="vi-VN" sz="2800" u="sng" dirty="0" smtClean="0">
                <a:solidFill>
                  <a:srgbClr val="000000"/>
                </a:solidFill>
                <a:latin typeface="+mj-lt"/>
              </a:rPr>
              <a:t>:</a:t>
            </a:r>
            <a:r>
              <a:rPr lang="vi-VN" sz="2800" dirty="0" smtClean="0">
                <a:latin typeface="+mj-lt"/>
              </a:rPr>
              <a:t/>
            </a:r>
            <a:br>
              <a:rPr lang="vi-VN" sz="2800" dirty="0" smtClean="0">
                <a:latin typeface="+mj-lt"/>
              </a:rPr>
            </a:br>
            <a:r>
              <a:rPr lang="vi-VN" sz="2800" dirty="0">
                <a:solidFill>
                  <a:srgbClr val="000000"/>
                </a:solidFill>
                <a:latin typeface="+mj-lt"/>
              </a:rPr>
              <a:t> _Kỹ năng di chuyển, phán đoán(dùng thính giác là chính) và bắt trúng mục tiêu khi thị giác hạn chế(bị bịt mắt)</a:t>
            </a:r>
            <a:r>
              <a:rPr lang="vi-VN" sz="2800" dirty="0" smtClean="0">
                <a:latin typeface="+mj-lt"/>
              </a:rPr>
              <a:t/>
            </a:r>
            <a:br>
              <a:rPr lang="vi-VN" sz="2800" dirty="0" smtClean="0">
                <a:latin typeface="+mj-lt"/>
              </a:rPr>
            </a:br>
            <a:r>
              <a:rPr lang="vi-VN" sz="2800" dirty="0">
                <a:solidFill>
                  <a:srgbClr val="000000"/>
                </a:solidFill>
                <a:latin typeface="+mj-lt"/>
              </a:rPr>
              <a:t> _Sự nhanh nhẹn, khéo léo.</a:t>
            </a:r>
            <a:r>
              <a:rPr lang="vi-VN" sz="2800" dirty="0" smtClean="0">
                <a:latin typeface="+mj-lt"/>
              </a:rPr>
              <a:t/>
            </a:r>
            <a:br>
              <a:rPr lang="vi-VN" sz="2800" dirty="0" smtClean="0">
                <a:latin typeface="+mj-lt"/>
              </a:rPr>
            </a:br>
            <a:r>
              <a:rPr lang="vi-VN" sz="2800" dirty="0">
                <a:solidFill>
                  <a:srgbClr val="000000"/>
                </a:solidFill>
                <a:latin typeface="+mj-lt"/>
              </a:rPr>
              <a:t> _Tính chủ động và mạnh dạn.</a:t>
            </a:r>
            <a:r>
              <a:rPr lang="vi-VN" sz="2800" dirty="0" smtClean="0">
                <a:latin typeface="+mj-lt"/>
              </a:rPr>
              <a:t/>
            </a:r>
            <a:br>
              <a:rPr lang="vi-VN" sz="2800" dirty="0" smtClean="0">
                <a:latin typeface="+mj-lt"/>
              </a:rPr>
            </a:br>
            <a:endParaRPr lang="en-US" sz="2800" dirty="0">
              <a:latin typeface="+mj-lt"/>
            </a:endParaRPr>
          </a:p>
        </p:txBody>
      </p:sp>
      <p:pic>
        <p:nvPicPr>
          <p:cNvPr id="1027" name="Picture 3" descr="C:\Users\CMS\Desktop\Phát triển thể chất-20230404T081525Z-001\Phát triển thể chất\Trò chơi dân gian\HÌNH\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0700" y="2083480"/>
            <a:ext cx="5519739" cy="4224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85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900" y="399693"/>
            <a:ext cx="10991850" cy="6124754"/>
          </a:xfrm>
          <a:prstGeom prst="rect">
            <a:avLst/>
          </a:prstGeom>
        </p:spPr>
        <p:txBody>
          <a:bodyPr wrap="square">
            <a:spAutoFit/>
          </a:bodyPr>
          <a:lstStyle/>
          <a:p>
            <a:r>
              <a:rPr lang="vi-VN" sz="2800" b="1" u="sng" dirty="0">
                <a:solidFill>
                  <a:srgbClr val="000000"/>
                </a:solidFill>
                <a:latin typeface="+mj-lt"/>
              </a:rPr>
              <a:t>Cách chơi:</a:t>
            </a:r>
            <a:r>
              <a:rPr lang="vi-VN" sz="2800" dirty="0">
                <a:latin typeface="+mj-lt"/>
              </a:rPr>
              <a:t/>
            </a:r>
            <a:br>
              <a:rPr lang="vi-VN" sz="2800" dirty="0">
                <a:latin typeface="+mj-lt"/>
              </a:rPr>
            </a:br>
            <a:r>
              <a:rPr lang="vi-VN" sz="2800" dirty="0">
                <a:solidFill>
                  <a:srgbClr val="000000"/>
                </a:solidFill>
                <a:latin typeface="+mj-lt"/>
              </a:rPr>
              <a:t> _Chọn khoảng sân rộng, bằng phẳng, sạch sẽ,thoáng mát.Lấy một chiếc khăn nhỏ, không nhìn qua được.Người chơi đứng xung quanh thành hàng rào(rộng khoảng từ 5 -7m)cùng vỗ tay cho các bạn chơi.</a:t>
            </a:r>
            <a:r>
              <a:rPr lang="vi-VN" sz="2800" dirty="0">
                <a:latin typeface="+mj-lt"/>
              </a:rPr>
              <a:t/>
            </a:r>
            <a:br>
              <a:rPr lang="vi-VN" sz="2800" dirty="0">
                <a:latin typeface="+mj-lt"/>
              </a:rPr>
            </a:br>
            <a:r>
              <a:rPr lang="vi-VN" sz="2800" dirty="0">
                <a:solidFill>
                  <a:srgbClr val="000000"/>
                </a:solidFill>
                <a:latin typeface="+mj-lt"/>
              </a:rPr>
              <a:t> _Chọn 2 người vào chơi.Một người làm dê, một người đi bắt dê.Cả 2 đều bịt mắt.</a:t>
            </a:r>
            <a:r>
              <a:rPr lang="vi-VN" sz="2800" dirty="0">
                <a:latin typeface="+mj-lt"/>
              </a:rPr>
              <a:t/>
            </a:r>
            <a:br>
              <a:rPr lang="vi-VN" sz="2800" dirty="0">
                <a:latin typeface="+mj-lt"/>
              </a:rPr>
            </a:br>
            <a:r>
              <a:rPr lang="vi-VN" sz="2800" dirty="0">
                <a:solidFill>
                  <a:srgbClr val="000000"/>
                </a:solidFill>
                <a:latin typeface="+mj-lt"/>
              </a:rPr>
              <a:t> _Giáo viên hướng dẫn đưa 2 bạn vào giữa vòng, đứng quay lưng vào nhau, cách một cánh tay.Quy định ai là người làm dê và ai là người đi tìm..Dê phải vừa đi vừa kêu, người đi tìm dê phải chú ý tiếng dê kêu  để mà đuổi bắt.</a:t>
            </a:r>
            <a:r>
              <a:rPr lang="vi-VN" sz="2800" dirty="0">
                <a:latin typeface="+mj-lt"/>
              </a:rPr>
              <a:t/>
            </a:r>
            <a:br>
              <a:rPr lang="vi-VN" sz="2800" dirty="0">
                <a:latin typeface="+mj-lt"/>
              </a:rPr>
            </a:br>
            <a:r>
              <a:rPr lang="vi-VN" sz="2800" dirty="0">
                <a:solidFill>
                  <a:srgbClr val="000000"/>
                </a:solidFill>
                <a:latin typeface="+mj-lt"/>
              </a:rPr>
              <a:t> _Giáo viên hướng dẫn hô bắt đầu nhảy và đẩy 2 bạn sang 2 bên.Cuộc chơi bắt đầu, dê kêu, người đi bắt, các bạn xung quanh hò reo.Nếu bắt được dê thì thắng cuộc, chọn 2 bạn khác vào chơi lại từ đầu.</a:t>
            </a:r>
            <a:r>
              <a:rPr lang="vi-VN" sz="2800" dirty="0">
                <a:latin typeface="+mj-lt"/>
              </a:rPr>
              <a:t/>
            </a:r>
            <a:br>
              <a:rPr lang="vi-VN" sz="2800" dirty="0">
                <a:latin typeface="+mj-lt"/>
              </a:rPr>
            </a:br>
            <a:endParaRPr lang="en-US" sz="2800" dirty="0">
              <a:latin typeface="+mj-lt"/>
            </a:endParaRPr>
          </a:p>
        </p:txBody>
      </p:sp>
    </p:spTree>
    <p:extLst>
      <p:ext uri="{BB962C8B-B14F-4D97-AF65-F5344CB8AC3E}">
        <p14:creationId xmlns:p14="http://schemas.microsoft.com/office/powerpoint/2010/main" val="48142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8700" y="1455688"/>
            <a:ext cx="10610850" cy="3108543"/>
          </a:xfrm>
          <a:prstGeom prst="rect">
            <a:avLst/>
          </a:prstGeom>
        </p:spPr>
        <p:txBody>
          <a:bodyPr wrap="square">
            <a:spAutoFit/>
          </a:bodyPr>
          <a:lstStyle/>
          <a:p>
            <a:r>
              <a:rPr lang="vi-VN" sz="2800" b="1" u="sng" dirty="0">
                <a:solidFill>
                  <a:srgbClr val="000000"/>
                </a:solidFill>
                <a:latin typeface="+mj-lt"/>
              </a:rPr>
              <a:t>Luật chơi:</a:t>
            </a:r>
            <a:r>
              <a:rPr lang="vi-VN" sz="2800" b="1" dirty="0">
                <a:solidFill>
                  <a:srgbClr val="000000"/>
                </a:solidFill>
                <a:latin typeface="+mj-lt"/>
              </a:rPr>
              <a:t/>
            </a:r>
            <a:br>
              <a:rPr lang="vi-VN" sz="2800" b="1" dirty="0">
                <a:solidFill>
                  <a:srgbClr val="000000"/>
                </a:solidFill>
                <a:latin typeface="+mj-lt"/>
              </a:rPr>
            </a:br>
            <a:r>
              <a:rPr lang="vi-VN" sz="2800" dirty="0">
                <a:solidFill>
                  <a:srgbClr val="000000"/>
                </a:solidFill>
                <a:latin typeface="+mj-lt"/>
              </a:rPr>
              <a:t> _Bịt mắt kín, không được ti hí.</a:t>
            </a:r>
            <a:r>
              <a:rPr lang="vi-VN" sz="2800" dirty="0">
                <a:latin typeface="+mj-lt"/>
              </a:rPr>
              <a:t/>
            </a:r>
            <a:br>
              <a:rPr lang="vi-VN" sz="2800" dirty="0">
                <a:latin typeface="+mj-lt"/>
              </a:rPr>
            </a:br>
            <a:r>
              <a:rPr lang="vi-VN" sz="2800" dirty="0">
                <a:solidFill>
                  <a:srgbClr val="000000"/>
                </a:solidFill>
                <a:latin typeface="+mj-lt"/>
              </a:rPr>
              <a:t> _Dừng lại, dê sẽ kêu "be, be".</a:t>
            </a:r>
            <a:r>
              <a:rPr lang="vi-VN" sz="2800" dirty="0">
                <a:latin typeface="+mj-lt"/>
              </a:rPr>
              <a:t/>
            </a:r>
            <a:br>
              <a:rPr lang="vi-VN" sz="2800" dirty="0">
                <a:latin typeface="+mj-lt"/>
              </a:rPr>
            </a:br>
            <a:r>
              <a:rPr lang="vi-VN" sz="2800" dirty="0">
                <a:solidFill>
                  <a:srgbClr val="000000"/>
                </a:solidFill>
                <a:latin typeface="+mj-lt"/>
              </a:rPr>
              <a:t> _Các bạn xung quanh không được mách  cho bạn dê hoặc người đi tìm.</a:t>
            </a:r>
            <a:r>
              <a:rPr lang="vi-VN" sz="2800" dirty="0">
                <a:latin typeface="+mj-lt"/>
              </a:rPr>
              <a:t/>
            </a:r>
            <a:br>
              <a:rPr lang="vi-VN" sz="2800" dirty="0">
                <a:latin typeface="+mj-lt"/>
              </a:rPr>
            </a:br>
            <a:r>
              <a:rPr lang="vi-VN" sz="2800" dirty="0">
                <a:solidFill>
                  <a:srgbClr val="000000"/>
                </a:solidFill>
                <a:latin typeface="+mj-lt"/>
              </a:rPr>
              <a:t> _Không được chui khỏi hàng rào.</a:t>
            </a:r>
            <a:r>
              <a:rPr lang="vi-VN" sz="2800" dirty="0">
                <a:latin typeface="+mj-lt"/>
              </a:rPr>
              <a:t/>
            </a:r>
            <a:br>
              <a:rPr lang="vi-VN" sz="2800" dirty="0">
                <a:latin typeface="+mj-lt"/>
              </a:rPr>
            </a:br>
            <a:r>
              <a:rPr lang="vi-VN" sz="2800" dirty="0">
                <a:solidFill>
                  <a:srgbClr val="000000"/>
                </a:solidFill>
                <a:latin typeface="+mj-lt"/>
              </a:rPr>
              <a:t> _Nếu sau một thời gian nào đó mà không bắt được dê thì coi như bên dê thắng, hai người khác vào chơi.</a:t>
            </a:r>
            <a:endParaRPr lang="en-US" sz="2800" dirty="0">
              <a:latin typeface="+mj-lt"/>
            </a:endParaRPr>
          </a:p>
        </p:txBody>
      </p:sp>
    </p:spTree>
    <p:extLst>
      <p:ext uri="{BB962C8B-B14F-4D97-AF65-F5344CB8AC3E}">
        <p14:creationId xmlns:p14="http://schemas.microsoft.com/office/powerpoint/2010/main" val="3575081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16</Words>
  <Application>Microsoft Office PowerPoint</Application>
  <PresentationFormat>Custom</PresentationFormat>
  <Paragraphs>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CMS</cp:lastModifiedBy>
  <cp:revision>2</cp:revision>
  <dcterms:created xsi:type="dcterms:W3CDTF">2023-03-27T15:36:40Z</dcterms:created>
  <dcterms:modified xsi:type="dcterms:W3CDTF">2023-04-04T08:43:00Z</dcterms:modified>
</cp:coreProperties>
</file>