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3" d="100"/>
          <a:sy n="53" d="100"/>
        </p:scale>
        <p:origin x="-1380" y="-5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2AB5E2-58DF-417A-989B-057A119C6032}"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1952980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2AB5E2-58DF-417A-989B-057A119C6032}"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386966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2AB5E2-58DF-417A-989B-057A119C6032}"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71325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2AB5E2-58DF-417A-989B-057A119C6032}"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4008150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2AB5E2-58DF-417A-989B-057A119C6032}"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1446798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2AB5E2-58DF-417A-989B-057A119C6032}"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342344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2AB5E2-58DF-417A-989B-057A119C6032}" type="datetimeFigureOut">
              <a:rPr lang="en-US" smtClean="0"/>
              <a:t>4/4/2023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119621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2AB5E2-58DF-417A-989B-057A119C6032}" type="datetimeFigureOut">
              <a:rPr lang="en-US" smtClean="0"/>
              <a:t>4/4/2023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40331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2AB5E2-58DF-417A-989B-057A119C6032}" type="datetimeFigureOut">
              <a:rPr lang="en-US" smtClean="0"/>
              <a:t>4/4/2023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328804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AB5E2-58DF-417A-989B-057A119C6032}"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496782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AB5E2-58DF-417A-989B-057A119C6032}"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10E60-975F-4329-B66E-D7745666A7A8}" type="slidenum">
              <a:rPr lang="en-US" smtClean="0"/>
              <a:t>‹#›</a:t>
            </a:fld>
            <a:endParaRPr lang="en-US"/>
          </a:p>
        </p:txBody>
      </p:sp>
    </p:spTree>
    <p:extLst>
      <p:ext uri="{BB962C8B-B14F-4D97-AF65-F5344CB8AC3E}">
        <p14:creationId xmlns:p14="http://schemas.microsoft.com/office/powerpoint/2010/main" val="403801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AB5E2-58DF-417A-989B-057A119C6032}" type="datetimeFigureOut">
              <a:rPr lang="en-US" smtClean="0"/>
              <a:t>4/4/2023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210E60-975F-4329-B66E-D7745666A7A8}" type="slidenum">
              <a:rPr lang="en-US" smtClean="0"/>
              <a:t>‹#›</a:t>
            </a:fld>
            <a:endParaRPr lang="en-US"/>
          </a:p>
        </p:txBody>
      </p:sp>
    </p:spTree>
    <p:extLst>
      <p:ext uri="{BB962C8B-B14F-4D97-AF65-F5344CB8AC3E}">
        <p14:creationId xmlns:p14="http://schemas.microsoft.com/office/powerpoint/2010/main" val="194709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0410" y="629273"/>
            <a:ext cx="4286462" cy="646331"/>
          </a:xfrm>
          <a:prstGeom prst="rect">
            <a:avLst/>
          </a:prstGeom>
          <a:noFill/>
        </p:spPr>
        <p:txBody>
          <a:bodyPr wrap="square" rtlCol="0">
            <a:spAutoFit/>
          </a:bodyPr>
          <a:lstStyle/>
          <a:p>
            <a:r>
              <a:rPr lang="en-US" sz="3600" b="1" dirty="0" err="1" smtClean="0">
                <a:solidFill>
                  <a:srgbClr val="FF0000"/>
                </a:solidFill>
                <a:latin typeface="Times New Roman" panose="02020603050405020304" pitchFamily="18" charset="0"/>
                <a:cs typeface="Times New Roman" panose="02020603050405020304" pitchFamily="18" charset="0"/>
              </a:rPr>
              <a:t>Trò</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chơi</a:t>
            </a:r>
            <a:r>
              <a:rPr lang="en-US" sz="3600" b="1" dirty="0" smtClean="0">
                <a:solidFill>
                  <a:srgbClr val="FF0000"/>
                </a:solidFill>
                <a:latin typeface="Times New Roman" panose="02020603050405020304" pitchFamily="18" charset="0"/>
                <a:cs typeface="Times New Roman" panose="02020603050405020304" pitchFamily="18" charset="0"/>
              </a:rPr>
              <a:t> CẮP CUA</a:t>
            </a:r>
            <a:endParaRPr lang="en-US" sz="3600" b="1"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C:\Users\CMS\Desktop\Phát triển thể chất-20230404T081525Z-001\Phát triển thể chất\Trò chơi dân gian\HÌNH\CẮP CU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9105" y="1605572"/>
            <a:ext cx="7444909" cy="482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1543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8540" y="343395"/>
            <a:ext cx="6311153" cy="6124754"/>
          </a:xfrm>
          <a:prstGeom prst="rect">
            <a:avLst/>
          </a:prstGeom>
        </p:spPr>
        <p:txBody>
          <a:bodyPr wrap="square">
            <a:spAutoFit/>
          </a:bodyPr>
          <a:lstStyle/>
          <a:p>
            <a:pPr algn="just"/>
            <a:r>
              <a:rPr lang="vi-VN" sz="2800" b="1" dirty="0">
                <a:latin typeface="+mj-lt"/>
              </a:rPr>
              <a:t>*Cách chơi</a:t>
            </a:r>
            <a:r>
              <a:rPr lang="vi-VN" sz="2800" dirty="0">
                <a:latin typeface="+mj-lt"/>
              </a:rPr>
              <a:t>:</a:t>
            </a:r>
          </a:p>
          <a:p>
            <a:pPr algn="just"/>
            <a:r>
              <a:rPr lang="vi-VN" sz="2800" dirty="0">
                <a:latin typeface="+mj-lt"/>
              </a:rPr>
              <a:t>Chơi theo nhóm 4-6 bạn. Trẻ ngồi vòng tròn, đồ chơi đặt ở giữa. </a:t>
            </a:r>
            <a:endParaRPr lang="en-US" sz="2800" dirty="0" smtClean="0">
              <a:latin typeface="+mj-lt"/>
            </a:endParaRPr>
          </a:p>
          <a:p>
            <a:pPr algn="just"/>
            <a:r>
              <a:rPr lang="vi-VN" sz="2800" dirty="0" smtClean="0">
                <a:latin typeface="+mj-lt"/>
              </a:rPr>
              <a:t>Hai </a:t>
            </a:r>
            <a:r>
              <a:rPr lang="vi-VN" sz="2800" dirty="0">
                <a:latin typeface="+mj-lt"/>
              </a:rPr>
              <a:t>tay trẻ nắm lại, đan các ngón vào nhau, hai ngón tay trỏ duỗi ra làm càng cua cắp đúng loại đồ chơi theo màu mình cần cắp rồi cho vào rổ</a:t>
            </a:r>
            <a:r>
              <a:rPr lang="vi-VN" sz="2800" dirty="0" smtClean="0">
                <a:latin typeface="+mj-lt"/>
              </a:rPr>
              <a:t>.</a:t>
            </a:r>
            <a:endParaRPr lang="en-US" sz="2800" dirty="0" smtClean="0">
              <a:latin typeface="+mj-lt"/>
            </a:endParaRPr>
          </a:p>
          <a:p>
            <a:pPr algn="just"/>
            <a:endParaRPr lang="vi-VN" sz="2800" dirty="0">
              <a:latin typeface="+mj-lt"/>
            </a:endParaRPr>
          </a:p>
          <a:p>
            <a:pPr algn="just"/>
            <a:r>
              <a:rPr lang="vi-VN" sz="2800" b="1" dirty="0">
                <a:latin typeface="+mj-lt"/>
              </a:rPr>
              <a:t>*Luật chơi: </a:t>
            </a:r>
            <a:endParaRPr lang="en-US" sz="2800" b="1" dirty="0" smtClean="0">
              <a:latin typeface="+mj-lt"/>
            </a:endParaRPr>
          </a:p>
          <a:p>
            <a:pPr algn="just"/>
            <a:r>
              <a:rPr lang="vi-VN" sz="2800" dirty="0" smtClean="0">
                <a:latin typeface="+mj-lt"/>
              </a:rPr>
              <a:t>Khi </a:t>
            </a:r>
            <a:r>
              <a:rPr lang="vi-VN" sz="2800" dirty="0">
                <a:latin typeface="+mj-lt"/>
              </a:rPr>
              <a:t>cắp trẻ phải khéo léo, không để cho ngón tay chạm vào đồ chơi bên cạnh, nếu bị chạm sẽ nhường quyền cắp cho bạn kế tiếp. Ai cắp hết đồ chơi theo đúng màu của mình trước là thắng cuộc.</a:t>
            </a:r>
          </a:p>
        </p:txBody>
      </p:sp>
      <p:pic>
        <p:nvPicPr>
          <p:cNvPr id="2050" name="Picture 2" descr="C:\Users\CMS\Desktop\Phát triển thể chất-20230404T081525Z-001\Phát triển thể chất\Trò chơi dân gian\HÌNH\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4495" y="1721223"/>
            <a:ext cx="4134852" cy="3252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509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65</Words>
  <Application>Microsoft Office PowerPoint</Application>
  <PresentationFormat>Custom</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CMS</cp:lastModifiedBy>
  <cp:revision>3</cp:revision>
  <dcterms:created xsi:type="dcterms:W3CDTF">2023-03-27T14:37:45Z</dcterms:created>
  <dcterms:modified xsi:type="dcterms:W3CDTF">2023-04-04T08:55:06Z</dcterms:modified>
</cp:coreProperties>
</file>