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130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97B-644B-4B0C-843A-072D56A2191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D58F7-86E7-4D9A-813D-B2198EF5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524"/>
            <a:ext cx="12192000" cy="6954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7110" y="966819"/>
            <a:ext cx="8357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– 36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033"/>
          <a:stretch/>
        </p:blipFill>
        <p:spPr>
          <a:xfrm>
            <a:off x="1897810" y="720317"/>
            <a:ext cx="8008387" cy="53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7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CMS</cp:lastModifiedBy>
  <cp:revision>7</cp:revision>
  <dcterms:created xsi:type="dcterms:W3CDTF">2023-03-14T04:14:33Z</dcterms:created>
  <dcterms:modified xsi:type="dcterms:W3CDTF">2023-04-05T04:15:56Z</dcterms:modified>
</cp:coreProperties>
</file>