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733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CD81-68C0-44C3-A7C7-867796FE55FE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4B9F-7337-424F-A0E4-95AEAA046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464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CD81-68C0-44C3-A7C7-867796FE55FE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4B9F-7337-424F-A0E4-95AEAA046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2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CD81-68C0-44C3-A7C7-867796FE55FE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4B9F-7337-424F-A0E4-95AEAA046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791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CD81-68C0-44C3-A7C7-867796FE55FE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4B9F-7337-424F-A0E4-95AEAA046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985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CD81-68C0-44C3-A7C7-867796FE55FE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4B9F-7337-424F-A0E4-95AEAA046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307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CD81-68C0-44C3-A7C7-867796FE55FE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4B9F-7337-424F-A0E4-95AEAA046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421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CD81-68C0-44C3-A7C7-867796FE55FE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4B9F-7337-424F-A0E4-95AEAA046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170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CD81-68C0-44C3-A7C7-867796FE55FE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4B9F-7337-424F-A0E4-95AEAA046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267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CD81-68C0-44C3-A7C7-867796FE55FE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4B9F-7337-424F-A0E4-95AEAA046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390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CD81-68C0-44C3-A7C7-867796FE55FE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4B9F-7337-424F-A0E4-95AEAA046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925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CCD81-68C0-44C3-A7C7-867796FE55FE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54B9F-7337-424F-A0E4-95AEAA046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09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CCD81-68C0-44C3-A7C7-867796FE55FE}" type="datetimeFigureOut">
              <a:rPr lang="en-GB" smtClean="0"/>
              <a:t>16/04/2023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54B9F-7337-424F-A0E4-95AEAA0460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10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84918\Desktop\Chọn\z4107403196146_73732c91a0f10f9c454b08500dac35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7030277" cy="52727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1043608" y="573325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đè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664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573325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chai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84918\Desktop\Chọn\z4107403196150_df6961328531ca1d1cbdefa41c2071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558" y="456726"/>
            <a:ext cx="7030276" cy="52615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90847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573325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84918\Desktop\Chọn\z4107403200374_4c2f685ddb9921531242c731f52302a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95" y="461999"/>
            <a:ext cx="7060386" cy="52947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400961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580851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chai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84918\Desktop\Chọn\z4107403200381_ad8346e0f67ea710cc11908e1394cdc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87" y="495468"/>
            <a:ext cx="7090202" cy="52947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58180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580851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84918\Desktop\Chọn\z4270302754374_524b68541915f680b946b17bd6cdc78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83" y="513724"/>
            <a:ext cx="7090202" cy="52947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64185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31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84918245500</dc:creator>
  <cp:lastModifiedBy>84918245500</cp:lastModifiedBy>
  <cp:revision>1</cp:revision>
  <dcterms:created xsi:type="dcterms:W3CDTF">2023-04-16T15:32:17Z</dcterms:created>
  <dcterms:modified xsi:type="dcterms:W3CDTF">2023-04-16T15:39:43Z</dcterms:modified>
</cp:coreProperties>
</file>