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5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5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0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9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4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6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3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1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1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EA76A-66FD-42EC-B12C-6EBA1E89450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987F-0D6D-44A9-8BB1-9E2A02F6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7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MS\Desktop\HỌC LIỆU -LỚP 5 TUỔI\PTNN\THƠ\HÌNH\CÔ GIÁO CỦA 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65" y="1981200"/>
            <a:ext cx="6019800" cy="41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1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Ô GIÁO CỦA EM | Mầm non Thủy Tiê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27236" cy="883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1086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2023-04-06T05:04:06Z</dcterms:created>
  <dcterms:modified xsi:type="dcterms:W3CDTF">2023-04-06T05:07:04Z</dcterms:modified>
</cp:coreProperties>
</file>