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18A51-EFD8-43A1-A585-43B70B30E93C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2E4BE-5F8E-47DB-9051-7D418E570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315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18A51-EFD8-43A1-A585-43B70B30E93C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2E4BE-5F8E-47DB-9051-7D418E570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626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18A51-EFD8-43A1-A585-43B70B30E93C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2E4BE-5F8E-47DB-9051-7D418E570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272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18A51-EFD8-43A1-A585-43B70B30E93C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2E4BE-5F8E-47DB-9051-7D418E570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207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18A51-EFD8-43A1-A585-43B70B30E93C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2E4BE-5F8E-47DB-9051-7D418E570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518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18A51-EFD8-43A1-A585-43B70B30E93C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2E4BE-5F8E-47DB-9051-7D418E570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331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18A51-EFD8-43A1-A585-43B70B30E93C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2E4BE-5F8E-47DB-9051-7D418E570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175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18A51-EFD8-43A1-A585-43B70B30E93C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2E4BE-5F8E-47DB-9051-7D418E570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150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18A51-EFD8-43A1-A585-43B70B30E93C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2E4BE-5F8E-47DB-9051-7D418E570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504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18A51-EFD8-43A1-A585-43B70B30E93C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2E4BE-5F8E-47DB-9051-7D418E570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693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18A51-EFD8-43A1-A585-43B70B30E93C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2E4BE-5F8E-47DB-9051-7D418E570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523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18A51-EFD8-43A1-A585-43B70B30E93C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2E4BE-5F8E-47DB-9051-7D418E570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708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13189" y="342900"/>
            <a:ext cx="7950240" cy="6222954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800" dirty="0"/>
          </a:p>
        </p:txBody>
      </p:sp>
      <p:pic>
        <p:nvPicPr>
          <p:cNvPr id="1026" name="Picture 2" descr="C:\Users\CMS\Desktop\HỌC LIỆU -LỚP 5 TUỔI\PTNN\THƠ\HÌNH\GIỮA VÒNG GIÓ THƠ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33399"/>
            <a:ext cx="7467600" cy="5867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6168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CMS</dc:creator>
  <cp:lastModifiedBy>CMS</cp:lastModifiedBy>
  <cp:revision>2</cp:revision>
  <dcterms:created xsi:type="dcterms:W3CDTF">2023-04-06T05:03:04Z</dcterms:created>
  <dcterms:modified xsi:type="dcterms:W3CDTF">2023-04-06T05:19:21Z</dcterms:modified>
</cp:coreProperties>
</file>