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82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746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043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078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54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63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569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62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084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7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40DC8B-B1C3-481E-AC68-278E750C5A4F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B213F3-463D-4C8B-9E5F-05F71509B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13189" y="342900"/>
            <a:ext cx="7950240" cy="6222954"/>
          </a:xfrm>
          <a:prstGeom prst="rect">
            <a:avLst/>
          </a:prstGeom>
          <a:solidFill>
            <a:schemeClr val="bg1"/>
          </a:solidFill>
          <a:ln w="57150">
            <a:solidFill>
              <a:srgbClr val="007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 sz="1800" dirty="0"/>
          </a:p>
        </p:txBody>
      </p:sp>
      <p:pic>
        <p:nvPicPr>
          <p:cNvPr id="1026" name="Picture 2" descr="C:\Users\CMS\Desktop\HỌC LIỆU -LỚP 5 TUỔI\PTNN\THƠ\HÌNH\HOA CÚC VÀ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7473" y="524830"/>
            <a:ext cx="7315200" cy="58590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39629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CMS</dc:creator>
  <cp:lastModifiedBy>CMS</cp:lastModifiedBy>
  <cp:revision>1</cp:revision>
  <dcterms:created xsi:type="dcterms:W3CDTF">2023-04-06T05:25:02Z</dcterms:created>
  <dcterms:modified xsi:type="dcterms:W3CDTF">2023-04-06T05:30:07Z</dcterms:modified>
</cp:coreProperties>
</file>