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0DC8B-B1C3-481E-AC68-278E750C5A4F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13F3-463D-4C8B-9E5F-05F71509B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82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0DC8B-B1C3-481E-AC68-278E750C5A4F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13F3-463D-4C8B-9E5F-05F71509B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746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0DC8B-B1C3-481E-AC68-278E750C5A4F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13F3-463D-4C8B-9E5F-05F71509B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043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0DC8B-B1C3-481E-AC68-278E750C5A4F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13F3-463D-4C8B-9E5F-05F71509B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0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0DC8B-B1C3-481E-AC68-278E750C5A4F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13F3-463D-4C8B-9E5F-05F71509B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078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0DC8B-B1C3-481E-AC68-278E750C5A4F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13F3-463D-4C8B-9E5F-05F71509B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454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0DC8B-B1C3-481E-AC68-278E750C5A4F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13F3-463D-4C8B-9E5F-05F71509B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263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0DC8B-B1C3-481E-AC68-278E750C5A4F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13F3-463D-4C8B-9E5F-05F71509B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69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0DC8B-B1C3-481E-AC68-278E750C5A4F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13F3-463D-4C8B-9E5F-05F71509B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862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0DC8B-B1C3-481E-AC68-278E750C5A4F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13F3-463D-4C8B-9E5F-05F71509B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84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0DC8B-B1C3-481E-AC68-278E750C5A4F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13F3-463D-4C8B-9E5F-05F71509B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7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0DC8B-B1C3-481E-AC68-278E750C5A4F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213F3-463D-4C8B-9E5F-05F71509B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21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3189" y="3429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pic>
        <p:nvPicPr>
          <p:cNvPr id="1026" name="Picture 2" descr="C:\Users\CMS\Desktop\HỌC LIỆU -LỚP 5 TUỔI\PTNN\THƠ\HÌNH\HOA CÚC VÀ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473" y="524830"/>
            <a:ext cx="7315200" cy="5859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3962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1</cp:revision>
  <dcterms:created xsi:type="dcterms:W3CDTF">2023-04-06T05:25:02Z</dcterms:created>
  <dcterms:modified xsi:type="dcterms:W3CDTF">2023-04-06T05:30:07Z</dcterms:modified>
</cp:coreProperties>
</file>