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8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8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7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4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7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3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8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0787F-EB2A-435C-BDA5-D9632A639D0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3902-0DE3-4144-8566-12E0E19CA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1026" name="Picture 2" descr="C:\Users\CMS\Desktop\HỌC LIỆU -LỚP 5 TUỔI\PTNN\THƠ\HÌNH\MÈO ĐI CÂU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8" y="1219198"/>
            <a:ext cx="7458941" cy="523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200" y="533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MÈO ĐI CÂU CÁ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97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2050" name="Picture 2" descr="C:\Users\CMS\Desktop\HỌC LIỆU -LỚP 5 TUỔI\PTNN\THƠ\HÌNH\MÈO ĐI CÂU CÁ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579713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8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2023-04-06T05:29:27Z</dcterms:created>
  <dcterms:modified xsi:type="dcterms:W3CDTF">2023-04-06T05:36:25Z</dcterms:modified>
</cp:coreProperties>
</file>