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C949-EC7D-4E64-8F27-22B68EFE6E92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3A2D-936C-4DE5-BD61-F9E327BD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C949-EC7D-4E64-8F27-22B68EFE6E92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3A2D-936C-4DE5-BD61-F9E327BD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41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C949-EC7D-4E64-8F27-22B68EFE6E92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3A2D-936C-4DE5-BD61-F9E327BD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97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C949-EC7D-4E64-8F27-22B68EFE6E92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3A2D-936C-4DE5-BD61-F9E327BD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22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C949-EC7D-4E64-8F27-22B68EFE6E92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3A2D-936C-4DE5-BD61-F9E327BD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9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C949-EC7D-4E64-8F27-22B68EFE6E92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3A2D-936C-4DE5-BD61-F9E327BD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62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C949-EC7D-4E64-8F27-22B68EFE6E92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3A2D-936C-4DE5-BD61-F9E327BD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6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C949-EC7D-4E64-8F27-22B68EFE6E92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3A2D-936C-4DE5-BD61-F9E327BD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1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C949-EC7D-4E64-8F27-22B68EFE6E92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3A2D-936C-4DE5-BD61-F9E327BD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15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C949-EC7D-4E64-8F27-22B68EFE6E92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3A2D-936C-4DE5-BD61-F9E327BD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7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C949-EC7D-4E64-8F27-22B68EFE6E92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3A2D-936C-4DE5-BD61-F9E327BD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53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0C949-EC7D-4E64-8F27-22B68EFE6E92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B3A2D-936C-4DE5-BD61-F9E327BD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3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12968" cy="6408712"/>
          </a:xfrm>
          <a:prstGeom prst="rect">
            <a:avLst/>
          </a:prstGeom>
          <a:noFill/>
          <a:ln w="76200" cap="sq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9712" y="2132856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khuỵu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nhún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1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3367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8384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5" y="274390"/>
            <a:ext cx="8208912" cy="61926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2993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2872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48939" cy="63367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19000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40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84918245500</cp:lastModifiedBy>
  <cp:revision>3</cp:revision>
  <dcterms:created xsi:type="dcterms:W3CDTF">2023-03-24T08:58:39Z</dcterms:created>
  <dcterms:modified xsi:type="dcterms:W3CDTF">2023-03-24T09:21:16Z</dcterms:modified>
</cp:coreProperties>
</file>