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648B-0950-4074-9508-4146798C21DD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03BB-1438-4A36-8FB3-7045194B8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25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648B-0950-4074-9508-4146798C21DD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03BB-1438-4A36-8FB3-7045194B8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3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648B-0950-4074-9508-4146798C21DD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03BB-1438-4A36-8FB3-7045194B8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206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648B-0950-4074-9508-4146798C21DD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03BB-1438-4A36-8FB3-7045194B8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66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648B-0950-4074-9508-4146798C21DD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03BB-1438-4A36-8FB3-7045194B8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09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648B-0950-4074-9508-4146798C21DD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03BB-1438-4A36-8FB3-7045194B8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90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648B-0950-4074-9508-4146798C21DD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03BB-1438-4A36-8FB3-7045194B8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50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648B-0950-4074-9508-4146798C21DD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03BB-1438-4A36-8FB3-7045194B8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58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648B-0950-4074-9508-4146798C21DD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03BB-1438-4A36-8FB3-7045194B8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56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648B-0950-4074-9508-4146798C21DD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03BB-1438-4A36-8FB3-7045194B8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81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648B-0950-4074-9508-4146798C21DD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03BB-1438-4A36-8FB3-7045194B8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32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A648B-0950-4074-9508-4146798C21DD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803BB-1438-4A36-8FB3-7045194B8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90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988840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– 7 m,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88640"/>
            <a:ext cx="8712968" cy="6408712"/>
          </a:xfrm>
          <a:prstGeom prst="rect">
            <a:avLst/>
          </a:prstGeom>
          <a:noFill/>
          <a:ln w="76200" cap="sq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51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4918\Desktop\Kho học liệu\z4181273128617_642478cb20d85835de7ea90bca3742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32200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84918\Desktop\Kho học liệu\z4181273167317_80f3c124d03ea5d8a7ec8d7b3799a7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35241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58</Words>
  <Application>Microsoft Office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84918245500</cp:lastModifiedBy>
  <cp:revision>4</cp:revision>
  <dcterms:created xsi:type="dcterms:W3CDTF">2023-03-14T08:26:30Z</dcterms:created>
  <dcterms:modified xsi:type="dcterms:W3CDTF">2023-03-24T09:28:59Z</dcterms:modified>
</cp:coreProperties>
</file>