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8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1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2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6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6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1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3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68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2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32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6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F0032-B177-446B-A6F8-C87F030D0D9D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6CBBD-2B18-487B-B548-C86B2F9267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9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uyện: Chú đỗ con | Mầm non Thủy Tiê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0" y="0"/>
            <a:ext cx="6784910" cy="914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9750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2</cp:revision>
  <dcterms:created xsi:type="dcterms:W3CDTF">2023-03-22T07:47:39Z</dcterms:created>
  <dcterms:modified xsi:type="dcterms:W3CDTF">2023-03-22T08:31:56Z</dcterms:modified>
</cp:coreProperties>
</file>