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0667-DAF1-496A-97FA-D28694E29960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E6D8C-42CC-457E-AA6A-35062A752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929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0667-DAF1-496A-97FA-D28694E29960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E6D8C-42CC-457E-AA6A-35062A752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993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0667-DAF1-496A-97FA-D28694E29960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E6D8C-42CC-457E-AA6A-35062A752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297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0667-DAF1-496A-97FA-D28694E29960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E6D8C-42CC-457E-AA6A-35062A752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28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0667-DAF1-496A-97FA-D28694E29960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E6D8C-42CC-457E-AA6A-35062A752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21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0667-DAF1-496A-97FA-D28694E29960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E6D8C-42CC-457E-AA6A-35062A752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73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0667-DAF1-496A-97FA-D28694E29960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E6D8C-42CC-457E-AA6A-35062A752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56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0667-DAF1-496A-97FA-D28694E29960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E6D8C-42CC-457E-AA6A-35062A752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580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0667-DAF1-496A-97FA-D28694E29960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E6D8C-42CC-457E-AA6A-35062A752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98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0667-DAF1-496A-97FA-D28694E29960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E6D8C-42CC-457E-AA6A-35062A752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779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0667-DAF1-496A-97FA-D28694E29960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E6D8C-42CC-457E-AA6A-35062A752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73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20667-DAF1-496A-97FA-D28694E29960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E6D8C-42CC-457E-AA6A-35062A752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83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  <a:ln w="76200" cap="sq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20527" y="2564904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209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136904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817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2493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578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28092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616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73</Words>
  <Application>Microsoft Office PowerPoint</Application>
  <PresentationFormat>On-screen Show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84918245500</dc:creator>
  <cp:lastModifiedBy>84918245500</cp:lastModifiedBy>
  <cp:revision>3</cp:revision>
  <dcterms:created xsi:type="dcterms:W3CDTF">2023-03-24T10:53:08Z</dcterms:created>
  <dcterms:modified xsi:type="dcterms:W3CDTF">2023-03-24T11:05:05Z</dcterms:modified>
</cp:coreProperties>
</file>