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5" r:id="rId3"/>
    <p:sldId id="256" r:id="rId4"/>
    <p:sldId id="260" r:id="rId5"/>
    <p:sldId id="263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D3D57-CD08-4E12-97A4-9FBDC60C2DE6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6F6FC-D0E2-4EB4-AFF3-6D1A49646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650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D3D57-CD08-4E12-97A4-9FBDC60C2DE6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6F6FC-D0E2-4EB4-AFF3-6D1A49646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461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D3D57-CD08-4E12-97A4-9FBDC60C2DE6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6F6FC-D0E2-4EB4-AFF3-6D1A49646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015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D3D57-CD08-4E12-97A4-9FBDC60C2DE6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6F6FC-D0E2-4EB4-AFF3-6D1A49646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29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D3D57-CD08-4E12-97A4-9FBDC60C2DE6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6F6FC-D0E2-4EB4-AFF3-6D1A49646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41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D3D57-CD08-4E12-97A4-9FBDC60C2DE6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6F6FC-D0E2-4EB4-AFF3-6D1A49646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19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D3D57-CD08-4E12-97A4-9FBDC60C2DE6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6F6FC-D0E2-4EB4-AFF3-6D1A49646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144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D3D57-CD08-4E12-97A4-9FBDC60C2DE6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6F6FC-D0E2-4EB4-AFF3-6D1A49646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863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D3D57-CD08-4E12-97A4-9FBDC60C2DE6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6F6FC-D0E2-4EB4-AFF3-6D1A49646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4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D3D57-CD08-4E12-97A4-9FBDC60C2DE6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6F6FC-D0E2-4EB4-AFF3-6D1A49646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648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D3D57-CD08-4E12-97A4-9FBDC60C2DE6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6F6FC-D0E2-4EB4-AFF3-6D1A49646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356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D3D57-CD08-4E12-97A4-9FBDC60C2DE6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6F6FC-D0E2-4EB4-AFF3-6D1A49646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37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op với hơn 102 hình nền xanh dương cute tuyệt vời nhất -  thdonghoadian.ed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74425" y="1829026"/>
            <a:ext cx="67511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HĐVĐV</a:t>
            </a:r>
          </a:p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endParaRPr lang="en-US" sz="4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– 36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67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926" t="3761" r="3457" b="5004"/>
          <a:stretch/>
        </p:blipFill>
        <p:spPr>
          <a:xfrm>
            <a:off x="0" y="0"/>
            <a:ext cx="12192000" cy="69233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36253" y="1181507"/>
            <a:ext cx="7319493" cy="487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ctr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5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5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5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5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5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5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5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5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5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5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5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5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Kẹp</a:t>
            </a:r>
            <a:r>
              <a:rPr lang="en-US" sz="5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5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en-US" sz="5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5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hau</a:t>
            </a:r>
            <a:r>
              <a:rPr lang="en-US" sz="5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5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999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194" y="1558344"/>
            <a:ext cx="4743783" cy="34579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6599" y="596477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2417" y="2196342"/>
            <a:ext cx="5038613" cy="37789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0926" y="1359668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1492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00" y="2009104"/>
            <a:ext cx="4584880" cy="38057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6847" y="931824"/>
            <a:ext cx="4491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21518"/>
          <a:stretch/>
        </p:blipFill>
        <p:spPr>
          <a:xfrm>
            <a:off x="6220495" y="696178"/>
            <a:ext cx="4978841" cy="36769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94741" y="4679576"/>
            <a:ext cx="4087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3109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5982"/>
          <a:stretch/>
        </p:blipFill>
        <p:spPr>
          <a:xfrm>
            <a:off x="984362" y="1442434"/>
            <a:ext cx="4805828" cy="37670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41691" y="399963"/>
            <a:ext cx="6097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8839"/>
          <a:stretch/>
        </p:blipFill>
        <p:spPr>
          <a:xfrm>
            <a:off x="6593983" y="2421228"/>
            <a:ext cx="4616320" cy="352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00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54</Words>
  <Application>Microsoft Office PowerPoint</Application>
  <PresentationFormat>Custom</PresentationFormat>
  <Paragraphs>13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CMS</cp:lastModifiedBy>
  <cp:revision>8</cp:revision>
  <dcterms:created xsi:type="dcterms:W3CDTF">2023-03-15T04:23:23Z</dcterms:created>
  <dcterms:modified xsi:type="dcterms:W3CDTF">2023-04-07T00:06:12Z</dcterms:modified>
</cp:coreProperties>
</file>