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83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4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47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52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4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2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1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1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6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3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49A35-5627-4BE7-8337-84FA5B3D484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DB92-5701-4206-B791-FBF31A0B4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100" y="4191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648" y="714372"/>
            <a:ext cx="662473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Trò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BÓNG TRÒN TO</a:t>
            </a:r>
            <a:endParaRPr lang="en-US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CMS\Desktop\Kho học liệu\CN-Kho học liệu\Phát triển thể chất\Trò chơi vận động\Bóng tròn to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65" y="3140968"/>
            <a:ext cx="3615085" cy="277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89500" y="1484784"/>
            <a:ext cx="78856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100" y="4191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8494" y="692696"/>
            <a:ext cx="77499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CMS\Desktop\Kho học liệu\CN-Kho học liệu\Phát triển thể chất\Trò chơi vận động\Bóng tròn to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74" y="2708920"/>
            <a:ext cx="3744416" cy="291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98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9100" y="4191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7584" y="836712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C:\Users\CMS\Desktop\Kho học liệu\CN-Kho học liệu\Phát triển thể chất\Trò chơi vận động\Bóng tròn to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03523"/>
            <a:ext cx="3417699" cy="2622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54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55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CMS</cp:lastModifiedBy>
  <cp:revision>4</cp:revision>
  <dcterms:created xsi:type="dcterms:W3CDTF">2023-03-15T09:21:06Z</dcterms:created>
  <dcterms:modified xsi:type="dcterms:W3CDTF">2023-03-22T03:58:14Z</dcterms:modified>
</cp:coreProperties>
</file>