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1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7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6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3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3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4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6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D7D9-F4CC-4D80-A985-8BCB9898307B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4188-640B-4C05-8E27-EBD479B2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5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24936" cy="41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– 15 cm,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– 25 cm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68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8" y="188640"/>
            <a:ext cx="8549444" cy="64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2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67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4</cp:revision>
  <dcterms:created xsi:type="dcterms:W3CDTF">2023-03-24T09:38:33Z</dcterms:created>
  <dcterms:modified xsi:type="dcterms:W3CDTF">2023-03-24T10:23:40Z</dcterms:modified>
</cp:coreProperties>
</file>