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1" d="100"/>
          <a:sy n="41" d="100"/>
        </p:scale>
        <p:origin x="-186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7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7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7965" y="1688685"/>
            <a:ext cx="7330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HĐVĐV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XẾP CẠNH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– 36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47" y="608349"/>
            <a:ext cx="397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69" t="8141" r="10000" b="10578"/>
          <a:stretch/>
        </p:blipFill>
        <p:spPr>
          <a:xfrm>
            <a:off x="1116500" y="1770186"/>
            <a:ext cx="4721591" cy="4114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31" t="13526" b="13654"/>
          <a:stretch/>
        </p:blipFill>
        <p:spPr>
          <a:xfrm>
            <a:off x="6557463" y="1770188"/>
            <a:ext cx="4673245" cy="4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43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1709" y="819365"/>
            <a:ext cx="397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46" t="15577" b="6987"/>
          <a:stretch/>
        </p:blipFill>
        <p:spPr>
          <a:xfrm>
            <a:off x="633046" y="2155789"/>
            <a:ext cx="4853354" cy="3691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923" t="15320"/>
          <a:stretch/>
        </p:blipFill>
        <p:spPr>
          <a:xfrm>
            <a:off x="6378375" y="2155790"/>
            <a:ext cx="4969564" cy="36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608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</Words>
  <Application>Microsoft Office PowerPoint</Application>
  <PresentationFormat>Custom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CMS</cp:lastModifiedBy>
  <cp:revision>6</cp:revision>
  <dcterms:created xsi:type="dcterms:W3CDTF">2023-03-17T08:29:13Z</dcterms:created>
  <dcterms:modified xsi:type="dcterms:W3CDTF">2023-04-07T00:07:26Z</dcterms:modified>
</cp:coreProperties>
</file>