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8" d="100"/>
          <a:sy n="48" d="100"/>
        </p:scale>
        <p:origin x="-1584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A54D-C50B-44C4-86D9-A318C1962BB7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8229-87DC-459C-ABF2-B5D86DCA7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77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A54D-C50B-44C4-86D9-A318C1962BB7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8229-87DC-459C-ABF2-B5D86DCA7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8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A54D-C50B-44C4-86D9-A318C1962BB7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8229-87DC-459C-ABF2-B5D86DCA7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46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A54D-C50B-44C4-86D9-A318C1962BB7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8229-87DC-459C-ABF2-B5D86DCA7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A54D-C50B-44C4-86D9-A318C1962BB7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8229-87DC-459C-ABF2-B5D86DCA7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75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A54D-C50B-44C4-86D9-A318C1962BB7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8229-87DC-459C-ABF2-B5D86DCA7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3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A54D-C50B-44C4-86D9-A318C1962BB7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8229-87DC-459C-ABF2-B5D86DCA7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A54D-C50B-44C4-86D9-A318C1962BB7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8229-87DC-459C-ABF2-B5D86DCA7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4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A54D-C50B-44C4-86D9-A318C1962BB7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8229-87DC-459C-ABF2-B5D86DCA7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43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A54D-C50B-44C4-86D9-A318C1962BB7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8229-87DC-459C-ABF2-B5D86DCA7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8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A54D-C50B-44C4-86D9-A318C1962BB7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8229-87DC-459C-ABF2-B5D86DCA7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5A54D-C50B-44C4-86D9-A318C1962BB7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E8229-87DC-459C-ABF2-B5D86DCA7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2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74934" y="1817639"/>
            <a:ext cx="73304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HĐVĐV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 NĂNG XẾP CHỒNG</a:t>
            </a: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– 36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0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26739"/>
          <a:stretch/>
        </p:blipFill>
        <p:spPr>
          <a:xfrm>
            <a:off x="889839" y="1709530"/>
            <a:ext cx="4676074" cy="40551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33593" r="3213"/>
          <a:stretch/>
        </p:blipFill>
        <p:spPr>
          <a:xfrm>
            <a:off x="6385440" y="1709530"/>
            <a:ext cx="4806022" cy="40551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90693" y="584903"/>
            <a:ext cx="397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4430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21283" t="17364" r="27607" b="10809"/>
          <a:stretch/>
        </p:blipFill>
        <p:spPr>
          <a:xfrm>
            <a:off x="954156" y="1648515"/>
            <a:ext cx="4711148" cy="41100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6195" t="7935" r="24674"/>
          <a:stretch/>
        </p:blipFill>
        <p:spPr>
          <a:xfrm>
            <a:off x="6579705" y="1648515"/>
            <a:ext cx="4810540" cy="41100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90693" y="584903"/>
            <a:ext cx="397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76085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20</Words>
  <Application>Microsoft Office PowerPoint</Application>
  <PresentationFormat>Custom</PresentationFormat>
  <Paragraphs>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CMS</cp:lastModifiedBy>
  <cp:revision>4</cp:revision>
  <dcterms:created xsi:type="dcterms:W3CDTF">2023-03-17T08:29:13Z</dcterms:created>
  <dcterms:modified xsi:type="dcterms:W3CDTF">2023-04-07T00:09:04Z</dcterms:modified>
</cp:coreProperties>
</file>