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44" d="100"/>
          <a:sy n="44" d="100"/>
        </p:scale>
        <p:origin x="-1656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03D6-31DA-4049-9521-4B58AC4B14CC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AC3-7E5F-43F4-BBFB-D550FB9FA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8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03D6-31DA-4049-9521-4B58AC4B14CC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AC3-7E5F-43F4-BBFB-D550FB9FA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7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03D6-31DA-4049-9521-4B58AC4B14CC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AC3-7E5F-43F4-BBFB-D550FB9FA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1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03D6-31DA-4049-9521-4B58AC4B14CC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AC3-7E5F-43F4-BBFB-D550FB9FA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3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03D6-31DA-4049-9521-4B58AC4B14CC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AC3-7E5F-43F4-BBFB-D550FB9FA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03D6-31DA-4049-9521-4B58AC4B14CC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AC3-7E5F-43F4-BBFB-D550FB9FA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03D6-31DA-4049-9521-4B58AC4B14CC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AC3-7E5F-43F4-BBFB-D550FB9FA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3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03D6-31DA-4049-9521-4B58AC4B14CC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AC3-7E5F-43F4-BBFB-D550FB9FA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4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03D6-31DA-4049-9521-4B58AC4B14CC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AC3-7E5F-43F4-BBFB-D550FB9FA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9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03D6-31DA-4049-9521-4B58AC4B14CC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AC3-7E5F-43F4-BBFB-D550FB9FA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0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03D6-31DA-4049-9521-4B58AC4B14CC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2AC3-7E5F-43F4-BBFB-D550FB9FA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6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03D6-31DA-4049-9521-4B58AC4B14CC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2AC3-7E5F-43F4-BBFB-D550FB9FA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4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481" b="48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9811" y="2247038"/>
            <a:ext cx="7717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– 36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9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453" t="5888" r="8678" b="10365"/>
          <a:stretch/>
        </p:blipFill>
        <p:spPr>
          <a:xfrm rot="5400000">
            <a:off x="1616408" y="1071415"/>
            <a:ext cx="3406914" cy="4681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30" t="10356" r="6547" b="14287"/>
          <a:stretch/>
        </p:blipFill>
        <p:spPr>
          <a:xfrm rot="5400000">
            <a:off x="7061730" y="1095653"/>
            <a:ext cx="3385499" cy="4654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6386" y="413657"/>
            <a:ext cx="2341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9665" y="5365909"/>
            <a:ext cx="276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0108" y="5365908"/>
            <a:ext cx="345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464" t="12024" r="8929" b="8691"/>
          <a:stretch/>
        </p:blipFill>
        <p:spPr>
          <a:xfrm>
            <a:off x="2438400" y="1032135"/>
            <a:ext cx="7119258" cy="4286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2571" y="5683049"/>
            <a:ext cx="677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1714" y="436486"/>
            <a:ext cx="881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714" t="14166"/>
          <a:stretch/>
        </p:blipFill>
        <p:spPr>
          <a:xfrm>
            <a:off x="2808514" y="1402250"/>
            <a:ext cx="6335486" cy="428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07" t="7739" r="16607" b="7500"/>
          <a:stretch/>
        </p:blipFill>
        <p:spPr>
          <a:xfrm>
            <a:off x="2603653" y="1349829"/>
            <a:ext cx="6975775" cy="4680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4743" y="479325"/>
            <a:ext cx="772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58</Words>
  <Application>Microsoft Office PowerPoint</Application>
  <PresentationFormat>Custom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CMS</cp:lastModifiedBy>
  <cp:revision>6</cp:revision>
  <dcterms:created xsi:type="dcterms:W3CDTF">2023-03-14T09:07:39Z</dcterms:created>
  <dcterms:modified xsi:type="dcterms:W3CDTF">2023-04-07T00:14:01Z</dcterms:modified>
</cp:coreProperties>
</file>