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C7FA-742E-46C7-B779-1AF8E9EF9065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2F0DE-139A-48B6-96DE-FE5CF0AD2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78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C7FA-742E-46C7-B779-1AF8E9EF9065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2F0DE-139A-48B6-96DE-FE5CF0AD2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578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C7FA-742E-46C7-B779-1AF8E9EF9065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2F0DE-139A-48B6-96DE-FE5CF0AD2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65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C7FA-742E-46C7-B779-1AF8E9EF9065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2F0DE-139A-48B6-96DE-FE5CF0AD2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5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C7FA-742E-46C7-B779-1AF8E9EF9065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2F0DE-139A-48B6-96DE-FE5CF0AD2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538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C7FA-742E-46C7-B779-1AF8E9EF9065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2F0DE-139A-48B6-96DE-FE5CF0AD2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11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C7FA-742E-46C7-B779-1AF8E9EF9065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2F0DE-139A-48B6-96DE-FE5CF0AD2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493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C7FA-742E-46C7-B779-1AF8E9EF9065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2F0DE-139A-48B6-96DE-FE5CF0AD2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350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C7FA-742E-46C7-B779-1AF8E9EF9065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2F0DE-139A-48B6-96DE-FE5CF0AD2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655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C7FA-742E-46C7-B779-1AF8E9EF9065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2F0DE-139A-48B6-96DE-FE5CF0AD2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657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5C7FA-742E-46C7-B779-1AF8E9EF9065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2F0DE-139A-48B6-96DE-FE5CF0AD2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827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5C7FA-742E-46C7-B779-1AF8E9EF9065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2F0DE-139A-48B6-96DE-FE5CF0AD2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810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82774" y="607199"/>
            <a:ext cx="9298545" cy="2909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đích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giống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xếp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nối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Chuẩn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domino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Những người chơi lần lượt đặt một quân vào nối tiếp hai đầu các quân đã có sẵn, theo quy luật: quân mới phải có một đầu có 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ố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trùng với 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ố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của quân nó nối vào.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+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sắc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tùy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khả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Mua Bộ domino 28 chi tiết | Đồ chơi xếp domino khối với hình ảnh dễ thương  cho bé tại Shop đồ chơi Happy Toy 888 | Tiki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72" b="14082"/>
          <a:stretch/>
        </p:blipFill>
        <p:spPr bwMode="auto">
          <a:xfrm>
            <a:off x="372104" y="3626399"/>
            <a:ext cx="3857767" cy="2709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ộ học hình học | Cờ domino xây dựng sáng tạo | Đồ chơi gỗ KENDOTOY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76" t="23877" b="15077"/>
          <a:stretch/>
        </p:blipFill>
        <p:spPr bwMode="auto">
          <a:xfrm>
            <a:off x="4617567" y="3626399"/>
            <a:ext cx="3344564" cy="2655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hơi Domino Trên Nền Xanh Bàn Tay Của Con Người Với Một Domino Khái Niệm  Domino Hình ảnh Sẵn có - Tải xuống Hình ảnh Ngay bây giờ - i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61" t="-2167" r="38614" b="17019"/>
          <a:stretch/>
        </p:blipFill>
        <p:spPr bwMode="auto">
          <a:xfrm>
            <a:off x="8364067" y="3626399"/>
            <a:ext cx="3361765" cy="2601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5246598" y="145534"/>
            <a:ext cx="16129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Domino </a:t>
            </a:r>
          </a:p>
        </p:txBody>
      </p:sp>
    </p:spTree>
    <p:extLst>
      <p:ext uri="{BB962C8B-B14F-4D97-AF65-F5344CB8AC3E}">
        <p14:creationId xmlns:p14="http://schemas.microsoft.com/office/powerpoint/2010/main" val="3655512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</cp:revision>
  <dcterms:created xsi:type="dcterms:W3CDTF">2023-07-27T14:41:25Z</dcterms:created>
  <dcterms:modified xsi:type="dcterms:W3CDTF">2023-07-27T14:41:32Z</dcterms:modified>
</cp:coreProperties>
</file>