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5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6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5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4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89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7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4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970B1-92C4-4100-BA72-C8A44480F13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6D520-3BF6-4646-A1C8-1218DCB78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7691" y="213492"/>
            <a:ext cx="792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PHÂN BIỆT XANH DƯƠNG –XANH LÁ - ĐỎ - VÀNG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8947" y="820577"/>
            <a:ext cx="10212946" cy="1944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đỏ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nỏ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pompom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ống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+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cam,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tùy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651" y="2743151"/>
            <a:ext cx="3771537" cy="377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95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2023-07-27T14:38:21Z</dcterms:created>
  <dcterms:modified xsi:type="dcterms:W3CDTF">2023-07-27T14:39:12Z</dcterms:modified>
</cp:coreProperties>
</file>