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1" r:id="rId4"/>
    <p:sldId id="260" r:id="rId5"/>
    <p:sldId id="259" r:id="rId6"/>
    <p:sldId id="258" r:id="rId7"/>
    <p:sldId id="257" r:id="rId8"/>
    <p:sldId id="269" r:id="rId9"/>
    <p:sldId id="268" r:id="rId10"/>
    <p:sldId id="271" r:id="rId11"/>
    <p:sldId id="267" r:id="rId12"/>
    <p:sldId id="273" r:id="rId13"/>
    <p:sldId id="272" r:id="rId14"/>
    <p:sldId id="26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BABCD-65FE-47F0-905C-31B332E6EA79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C159-4972-4312-B37A-959DF2041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236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BABCD-65FE-47F0-905C-31B332E6EA79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C159-4972-4312-B37A-959DF2041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07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BABCD-65FE-47F0-905C-31B332E6EA79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C159-4972-4312-B37A-959DF2041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573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BABCD-65FE-47F0-905C-31B332E6EA79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C159-4972-4312-B37A-959DF2041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653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BABCD-65FE-47F0-905C-31B332E6EA79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C159-4972-4312-B37A-959DF2041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405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BABCD-65FE-47F0-905C-31B332E6EA79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C159-4972-4312-B37A-959DF2041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845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BABCD-65FE-47F0-905C-31B332E6EA79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C159-4972-4312-B37A-959DF2041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356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BABCD-65FE-47F0-905C-31B332E6EA79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C159-4972-4312-B37A-959DF2041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6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BABCD-65FE-47F0-905C-31B332E6EA79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C159-4972-4312-B37A-959DF2041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470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BABCD-65FE-47F0-905C-31B332E6EA79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C159-4972-4312-B37A-959DF2041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144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BABCD-65FE-47F0-905C-31B332E6EA79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C159-4972-4312-B37A-959DF2041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119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BABCD-65FE-47F0-905C-31B332E6EA79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7C159-4972-4312-B37A-959DF2041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929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473" y="223559"/>
            <a:ext cx="8452293" cy="61439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95949" y="2701636"/>
            <a:ext cx="3166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err="1" smtClean="0"/>
              <a:t>Sưu</a:t>
            </a:r>
            <a:r>
              <a:rPr lang="en-US" smtClean="0"/>
              <a:t> </a:t>
            </a:r>
            <a:r>
              <a:rPr lang="en-US" err="1" smtClean="0"/>
              <a:t>tầm</a:t>
            </a:r>
            <a:r>
              <a:rPr lang="en-US" smtClean="0"/>
              <a:t> </a:t>
            </a:r>
            <a:r>
              <a:rPr lang="en-US" err="1" smtClean="0"/>
              <a:t>bài</a:t>
            </a:r>
            <a:r>
              <a:rPr lang="en-US" smtClean="0"/>
              <a:t> </a:t>
            </a:r>
            <a:r>
              <a:rPr lang="en-US" err="1" smtClean="0"/>
              <a:t>tập</a:t>
            </a:r>
            <a:r>
              <a:rPr lang="en-US" smtClean="0"/>
              <a:t> </a:t>
            </a:r>
            <a:r>
              <a:rPr lang="en-US" err="1" smtClean="0"/>
              <a:t>phát</a:t>
            </a:r>
            <a:r>
              <a:rPr lang="en-US" smtClean="0"/>
              <a:t> </a:t>
            </a:r>
            <a:r>
              <a:rPr lang="en-US" err="1" smtClean="0"/>
              <a:t>triển</a:t>
            </a:r>
            <a:endParaRPr lang="en-US" smtClean="0"/>
          </a:p>
          <a:p>
            <a:pPr algn="ctr"/>
            <a:r>
              <a:rPr lang="en-US" err="1"/>
              <a:t>n</a:t>
            </a:r>
            <a:r>
              <a:rPr lang="en-US" err="1" smtClean="0"/>
              <a:t>hận</a:t>
            </a:r>
            <a:r>
              <a:rPr lang="en-US" smtClean="0"/>
              <a:t> </a:t>
            </a:r>
            <a:r>
              <a:rPr lang="en-US" err="1" smtClean="0"/>
              <a:t>thức</a:t>
            </a:r>
            <a:r>
              <a:rPr lang="en-US" smtClean="0"/>
              <a:t> </a:t>
            </a:r>
            <a:r>
              <a:rPr lang="en-US" err="1" smtClean="0"/>
              <a:t>cho</a:t>
            </a:r>
            <a:r>
              <a:rPr lang="en-US" smtClean="0"/>
              <a:t> </a:t>
            </a:r>
            <a:r>
              <a:rPr lang="en-US" err="1" smtClean="0"/>
              <a:t>trẻ</a:t>
            </a:r>
            <a:r>
              <a:rPr lang="en-US" smtClean="0"/>
              <a:t> 25-36 </a:t>
            </a:r>
            <a:r>
              <a:rPr lang="en-US" err="1" smtClean="0"/>
              <a:t>tháng</a:t>
            </a:r>
            <a:r>
              <a:rPr lang="en-US" smtClean="0"/>
              <a:t>.</a:t>
            </a:r>
          </a:p>
          <a:p>
            <a:pPr algn="ctr"/>
            <a:r>
              <a:rPr lang="en-US" err="1" smtClean="0"/>
              <a:t>Giáo</a:t>
            </a:r>
            <a:r>
              <a:rPr lang="en-US" smtClean="0"/>
              <a:t> </a:t>
            </a:r>
            <a:r>
              <a:rPr lang="en-US" err="1" smtClean="0"/>
              <a:t>viên</a:t>
            </a:r>
            <a:r>
              <a:rPr lang="en-US" smtClean="0"/>
              <a:t>: </a:t>
            </a:r>
            <a:r>
              <a:rPr lang="en-US" err="1" smtClean="0"/>
              <a:t>Tạ</a:t>
            </a:r>
            <a:r>
              <a:rPr lang="en-US" smtClean="0"/>
              <a:t> </a:t>
            </a:r>
            <a:r>
              <a:rPr lang="en-US" err="1" smtClean="0"/>
              <a:t>Thị</a:t>
            </a:r>
            <a:r>
              <a:rPr lang="en-US" smtClean="0"/>
              <a:t> </a:t>
            </a:r>
            <a:r>
              <a:rPr lang="en-US" err="1" smtClean="0"/>
              <a:t>Thảo</a:t>
            </a:r>
            <a:r>
              <a:rPr lang="en-US" smtClean="0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745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65666" y="299258"/>
            <a:ext cx="29072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4. </a:t>
            </a:r>
            <a:r>
              <a:rPr lang="en-US" sz="2800" dirty="0" err="1" smtClean="0">
                <a:solidFill>
                  <a:srgbClr val="FF0000"/>
                </a:solidFill>
              </a:rPr>
              <a:t>Chơi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với</a:t>
            </a:r>
            <a:r>
              <a:rPr lang="en-US" sz="2800" dirty="0" smtClean="0">
                <a:solidFill>
                  <a:srgbClr val="FF0000"/>
                </a:solidFill>
              </a:rPr>
              <a:t> que </a:t>
            </a:r>
            <a:r>
              <a:rPr lang="en-US" sz="2800" dirty="0" err="1" smtClean="0">
                <a:solidFill>
                  <a:srgbClr val="FF0000"/>
                </a:solidFill>
              </a:rPr>
              <a:t>gỗ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2324792" y="1376925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/>
              <a:t>Mục</a:t>
            </a:r>
            <a:r>
              <a:rPr lang="en-US" dirty="0" smtClean="0"/>
              <a:t> </a:t>
            </a:r>
            <a:r>
              <a:rPr lang="en-US" dirty="0" err="1" smtClean="0"/>
              <a:t>đích</a:t>
            </a:r>
            <a:r>
              <a:rPr lang="en-US" dirty="0" smtClean="0"/>
              <a:t>- </a:t>
            </a:r>
            <a:r>
              <a:rPr lang="en-US" dirty="0" err="1" smtClean="0"/>
              <a:t>Yêu</a:t>
            </a:r>
            <a:r>
              <a:rPr lang="en-US" dirty="0" smtClean="0"/>
              <a:t> </a:t>
            </a:r>
            <a:r>
              <a:rPr lang="en-US" dirty="0" err="1" smtClean="0"/>
              <a:t>cầu</a:t>
            </a:r>
            <a:r>
              <a:rPr lang="en-US" dirty="0" smtClean="0"/>
              <a:t>: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biết</a:t>
            </a:r>
            <a:r>
              <a:rPr lang="en-US" dirty="0" smtClean="0"/>
              <a:t> so </a:t>
            </a:r>
            <a:r>
              <a:rPr lang="en-US" dirty="0" err="1" smtClean="0"/>
              <a:t>hình</a:t>
            </a:r>
            <a:r>
              <a:rPr lang="en-US" dirty="0" smtClean="0"/>
              <a:t> que </a:t>
            </a:r>
            <a:r>
              <a:rPr lang="en-US" dirty="0" err="1" smtClean="0"/>
              <a:t>gỗ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mẫu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tìm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màu</a:t>
            </a:r>
            <a:r>
              <a:rPr lang="en-US" dirty="0" smtClean="0"/>
              <a:t> </a:t>
            </a:r>
            <a:r>
              <a:rPr lang="en-US" dirty="0" err="1" smtClean="0"/>
              <a:t>sắc</a:t>
            </a:r>
            <a:r>
              <a:rPr lang="en-US" dirty="0" smtClean="0"/>
              <a:t> </a:t>
            </a:r>
            <a:r>
              <a:rPr lang="en-US" dirty="0" err="1" smtClean="0"/>
              <a:t>tương</a:t>
            </a:r>
            <a:r>
              <a:rPr lang="en-US" dirty="0" smtClean="0"/>
              <a:t> </a:t>
            </a:r>
            <a:r>
              <a:rPr lang="en-US" dirty="0" err="1" smtClean="0"/>
              <a:t>ứng</a:t>
            </a:r>
            <a:r>
              <a:rPr lang="en-US" dirty="0"/>
              <a:t>.</a:t>
            </a:r>
            <a:endParaRPr lang="en-US" dirty="0" smtClean="0"/>
          </a:p>
          <a:p>
            <a:r>
              <a:rPr lang="en-US" dirty="0" err="1" smtClean="0"/>
              <a:t>Chuẩn</a:t>
            </a:r>
            <a:r>
              <a:rPr lang="en-US" dirty="0" smtClean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: </a:t>
            </a:r>
            <a:r>
              <a:rPr lang="en-US" dirty="0" err="1" smtClean="0"/>
              <a:t>bìa</a:t>
            </a:r>
            <a:r>
              <a:rPr lang="en-US" dirty="0" smtClean="0"/>
              <a:t> carton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que </a:t>
            </a:r>
            <a:r>
              <a:rPr lang="en-US" dirty="0" err="1" smtClean="0"/>
              <a:t>gỗ</a:t>
            </a:r>
            <a:r>
              <a:rPr lang="en-US" dirty="0" smtClean="0"/>
              <a:t>,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vẽ</a:t>
            </a:r>
            <a:r>
              <a:rPr lang="en-US" dirty="0" smtClean="0"/>
              <a:t> </a:t>
            </a:r>
            <a:r>
              <a:rPr lang="en-US" dirty="0" err="1" smtClean="0"/>
              <a:t>ông</a:t>
            </a:r>
            <a:r>
              <a:rPr lang="en-US" dirty="0" smtClean="0"/>
              <a:t> </a:t>
            </a:r>
            <a:r>
              <a:rPr lang="en-US" dirty="0" err="1" smtClean="0"/>
              <a:t>mặt</a:t>
            </a:r>
            <a:r>
              <a:rPr lang="en-US" dirty="0" smtClean="0"/>
              <a:t> </a:t>
            </a:r>
            <a:r>
              <a:rPr lang="en-US" dirty="0" err="1" smtClean="0"/>
              <a:t>trời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tia</a:t>
            </a:r>
            <a:r>
              <a:rPr lang="en-US" dirty="0" smtClean="0"/>
              <a:t> </a:t>
            </a:r>
            <a:r>
              <a:rPr lang="en-US" dirty="0" err="1" smtClean="0"/>
              <a:t>nắng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tô</a:t>
            </a:r>
            <a:r>
              <a:rPr lang="en-US" dirty="0" smtClean="0"/>
              <a:t> </a:t>
            </a:r>
            <a:r>
              <a:rPr lang="en-US" dirty="0" err="1" smtClean="0"/>
              <a:t>màu</a:t>
            </a:r>
            <a:r>
              <a:rPr lang="en-US" dirty="0" smtClean="0"/>
              <a:t> ở 2 </a:t>
            </a:r>
            <a:r>
              <a:rPr lang="en-US" dirty="0" err="1" smtClean="0"/>
              <a:t>đầu</a:t>
            </a:r>
            <a:r>
              <a:rPr lang="en-US" dirty="0" smtClean="0"/>
              <a:t>.</a:t>
            </a:r>
          </a:p>
          <a:p>
            <a:r>
              <a:rPr lang="en-US" dirty="0" smtClean="0"/>
              <a:t>Que </a:t>
            </a:r>
            <a:r>
              <a:rPr lang="en-US" dirty="0" err="1" smtClean="0"/>
              <a:t>gỗ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sơn</a:t>
            </a:r>
            <a:r>
              <a:rPr lang="en-US" dirty="0" smtClean="0"/>
              <a:t> </a:t>
            </a:r>
            <a:r>
              <a:rPr lang="en-US" dirty="0" err="1" smtClean="0"/>
              <a:t>màu</a:t>
            </a:r>
            <a:r>
              <a:rPr lang="en-US" dirty="0" smtClean="0"/>
              <a:t> ở 2 </a:t>
            </a:r>
            <a:r>
              <a:rPr lang="en-US" dirty="0" err="1" smtClean="0"/>
              <a:t>đầu</a:t>
            </a:r>
            <a:r>
              <a:rPr lang="en-US" dirty="0"/>
              <a:t> </a:t>
            </a:r>
            <a:r>
              <a:rPr lang="en-US" dirty="0" smtClean="0"/>
              <a:t>(que </a:t>
            </a:r>
            <a:r>
              <a:rPr lang="en-US" dirty="0" err="1" smtClean="0"/>
              <a:t>đè</a:t>
            </a:r>
            <a:r>
              <a:rPr lang="en-US" dirty="0" smtClean="0"/>
              <a:t> </a:t>
            </a:r>
            <a:r>
              <a:rPr lang="en-US" dirty="0" err="1" smtClean="0"/>
              <a:t>lưỡi</a:t>
            </a:r>
            <a:r>
              <a:rPr lang="en-US" dirty="0" smtClean="0"/>
              <a:t>).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1693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9427" y="182880"/>
            <a:ext cx="4538311" cy="65171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97033" y="2795138"/>
            <a:ext cx="36050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Cách</a:t>
            </a:r>
            <a:r>
              <a:rPr lang="en-US" dirty="0" smtClean="0"/>
              <a:t> 1: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tìm</a:t>
            </a:r>
            <a:r>
              <a:rPr lang="en-US" dirty="0" smtClean="0"/>
              <a:t> que </a:t>
            </a:r>
            <a:r>
              <a:rPr lang="en-US" dirty="0" err="1" smtClean="0"/>
              <a:t>gỗ</a:t>
            </a:r>
            <a:r>
              <a:rPr lang="en-US" dirty="0" smtClean="0"/>
              <a:t> </a:t>
            </a:r>
            <a:r>
              <a:rPr lang="en-US" dirty="0" err="1" smtClean="0"/>
              <a:t>đúng</a:t>
            </a:r>
            <a:r>
              <a:rPr lang="en-US" dirty="0" smtClean="0"/>
              <a:t> </a:t>
            </a:r>
            <a:r>
              <a:rPr lang="en-US" dirty="0" err="1" smtClean="0"/>
              <a:t>màu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đặt</a:t>
            </a:r>
            <a:r>
              <a:rPr lang="en-US" dirty="0" smtClean="0"/>
              <a:t> </a:t>
            </a:r>
            <a:r>
              <a:rPr lang="en-US" dirty="0" err="1" smtClean="0"/>
              <a:t>khớp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trên</a:t>
            </a:r>
            <a:r>
              <a:rPr lang="en-US" dirty="0" smtClean="0"/>
              <a:t> </a:t>
            </a:r>
            <a:r>
              <a:rPr lang="en-US" dirty="0" err="1" smtClean="0"/>
              <a:t>bìa</a:t>
            </a:r>
            <a:r>
              <a:rPr lang="en-US" dirty="0" smtClean="0"/>
              <a:t> carton.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528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219" y="685663"/>
            <a:ext cx="4429743" cy="443927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03068" y="5457442"/>
            <a:ext cx="3253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Cách</a:t>
            </a:r>
            <a:r>
              <a:rPr lang="en-US" dirty="0" smtClean="0"/>
              <a:t> 2: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tìm</a:t>
            </a:r>
            <a:r>
              <a:rPr lang="en-US" dirty="0" smtClean="0"/>
              <a:t> que </a:t>
            </a:r>
            <a:r>
              <a:rPr lang="en-US" dirty="0" err="1" smtClean="0"/>
              <a:t>gỗ</a:t>
            </a:r>
            <a:r>
              <a:rPr lang="en-US" dirty="0" smtClean="0"/>
              <a:t> </a:t>
            </a:r>
            <a:r>
              <a:rPr lang="en-US" dirty="0" err="1" smtClean="0"/>
              <a:t>đúng</a:t>
            </a:r>
            <a:r>
              <a:rPr lang="en-US" dirty="0" smtClean="0"/>
              <a:t> </a:t>
            </a:r>
            <a:r>
              <a:rPr lang="en-US" dirty="0" err="1" smtClean="0"/>
              <a:t>màu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xếp</a:t>
            </a:r>
            <a:r>
              <a:rPr lang="en-US" dirty="0" smtClean="0"/>
              <a:t> </a:t>
            </a:r>
            <a:r>
              <a:rPr lang="en-US" dirty="0" err="1" smtClean="0"/>
              <a:t>theo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mẫu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7425" y="611021"/>
            <a:ext cx="4513811" cy="44336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630785" y="530870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/>
              <a:t>Cách</a:t>
            </a:r>
            <a:r>
              <a:rPr lang="en-US" dirty="0" smtClean="0"/>
              <a:t> 3: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tìm</a:t>
            </a:r>
            <a:r>
              <a:rPr lang="en-US" dirty="0" smtClean="0"/>
              <a:t> que </a:t>
            </a:r>
            <a:r>
              <a:rPr lang="en-US" dirty="0" err="1" smtClean="0"/>
              <a:t>gỗ</a:t>
            </a:r>
            <a:r>
              <a:rPr lang="en-US" dirty="0" smtClean="0"/>
              <a:t> </a:t>
            </a:r>
            <a:r>
              <a:rPr lang="en-US" dirty="0" err="1" smtClean="0"/>
              <a:t>đúng</a:t>
            </a:r>
            <a:r>
              <a:rPr lang="en-US" dirty="0" smtClean="0"/>
              <a:t> </a:t>
            </a:r>
            <a:r>
              <a:rPr lang="en-US" dirty="0" err="1" smtClean="0"/>
              <a:t>màu</a:t>
            </a:r>
            <a:r>
              <a:rPr lang="en-US" dirty="0" smtClean="0"/>
              <a:t> ở 2 </a:t>
            </a:r>
            <a:r>
              <a:rPr lang="en-US" dirty="0" err="1" smtClean="0"/>
              <a:t>đầu</a:t>
            </a:r>
            <a:endParaRPr lang="en-US" dirty="0" smtClean="0"/>
          </a:p>
          <a:p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đặt</a:t>
            </a:r>
            <a:r>
              <a:rPr lang="en-US" dirty="0" smtClean="0"/>
              <a:t> </a:t>
            </a:r>
            <a:r>
              <a:rPr lang="en-US" dirty="0" err="1" smtClean="0"/>
              <a:t>tương</a:t>
            </a:r>
            <a:r>
              <a:rPr lang="en-US" dirty="0" smtClean="0"/>
              <a:t> </a:t>
            </a:r>
            <a:r>
              <a:rPr lang="en-US" dirty="0" err="1" smtClean="0"/>
              <a:t>ứng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tia</a:t>
            </a:r>
            <a:r>
              <a:rPr lang="en-US" dirty="0" smtClean="0"/>
              <a:t> </a:t>
            </a:r>
            <a:r>
              <a:rPr lang="en-US" dirty="0" err="1" smtClean="0"/>
              <a:t>nắng</a:t>
            </a:r>
            <a:r>
              <a:rPr lang="en-US" dirty="0" smtClean="0"/>
              <a:t> </a:t>
            </a:r>
            <a:r>
              <a:rPr lang="en-US" dirty="0" err="1" smtClean="0"/>
              <a:t>trên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vẽ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094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6291753" y="1882114"/>
            <a:ext cx="2905744" cy="376566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446938" y="1882114"/>
            <a:ext cx="2787083" cy="376566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40480" y="207818"/>
            <a:ext cx="37560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5.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Đặt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hình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đúng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hướng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57055" y="84491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/>
              <a:t>Mục</a:t>
            </a:r>
            <a:r>
              <a:rPr lang="en-US" dirty="0" smtClean="0"/>
              <a:t> </a:t>
            </a:r>
            <a:r>
              <a:rPr lang="en-US" dirty="0" err="1" smtClean="0"/>
              <a:t>đích</a:t>
            </a:r>
            <a:r>
              <a:rPr lang="en-US" dirty="0" smtClean="0"/>
              <a:t>- </a:t>
            </a:r>
            <a:r>
              <a:rPr lang="en-US" dirty="0" err="1" smtClean="0"/>
              <a:t>Yêu</a:t>
            </a:r>
            <a:r>
              <a:rPr lang="en-US" dirty="0" smtClean="0"/>
              <a:t> </a:t>
            </a:r>
            <a:r>
              <a:rPr lang="en-US" dirty="0" err="1" smtClean="0"/>
              <a:t>cầu</a:t>
            </a:r>
            <a:r>
              <a:rPr lang="en-US" dirty="0" smtClean="0"/>
              <a:t>: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biết</a:t>
            </a:r>
            <a:r>
              <a:rPr lang="en-US" dirty="0" smtClean="0"/>
              <a:t> so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xếp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mũi</a:t>
            </a:r>
            <a:r>
              <a:rPr lang="en-US" dirty="0" smtClean="0"/>
              <a:t> </a:t>
            </a:r>
            <a:r>
              <a:rPr lang="en-US" dirty="0" err="1" smtClean="0"/>
              <a:t>tên</a:t>
            </a:r>
            <a:r>
              <a:rPr lang="en-US" dirty="0" smtClean="0"/>
              <a:t> </a:t>
            </a:r>
            <a:r>
              <a:rPr lang="en-US" dirty="0" err="1" smtClean="0"/>
              <a:t>đúng</a:t>
            </a:r>
            <a:r>
              <a:rPr lang="en-US" dirty="0" smtClean="0"/>
              <a:t> </a:t>
            </a:r>
            <a:r>
              <a:rPr lang="en-US" dirty="0" err="1" smtClean="0"/>
              <a:t>hướng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Chuẩn</a:t>
            </a:r>
            <a:r>
              <a:rPr lang="en-US" dirty="0" smtClean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: </a:t>
            </a:r>
            <a:r>
              <a:rPr lang="en-US" dirty="0" err="1" smtClean="0"/>
              <a:t>bìa</a:t>
            </a:r>
            <a:r>
              <a:rPr lang="en-US" dirty="0" smtClean="0"/>
              <a:t> carton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vẽ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mũi</a:t>
            </a:r>
            <a:r>
              <a:rPr lang="en-US" dirty="0" smtClean="0"/>
              <a:t> </a:t>
            </a:r>
            <a:r>
              <a:rPr lang="en-US" dirty="0" err="1" smtClean="0"/>
              <a:t>tên</a:t>
            </a:r>
            <a:r>
              <a:rPr lang="en-US" dirty="0" smtClean="0"/>
              <a:t>.</a:t>
            </a: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1753" y="1882114"/>
            <a:ext cx="2905744" cy="37656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6938" y="1882114"/>
            <a:ext cx="2787083" cy="3765665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 rot="10800000">
            <a:off x="3067394" y="2111433"/>
            <a:ext cx="615143" cy="54864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1530674">
            <a:off x="377845" y="3231406"/>
            <a:ext cx="615143" cy="54864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6200000">
            <a:off x="1081634" y="3920837"/>
            <a:ext cx="615143" cy="54864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9735867">
            <a:off x="382334" y="4500961"/>
            <a:ext cx="615143" cy="54864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19749463">
            <a:off x="787047" y="2696096"/>
            <a:ext cx="615143" cy="548640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15057790">
            <a:off x="963792" y="4606533"/>
            <a:ext cx="615143" cy="548640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3049051">
            <a:off x="1193879" y="3315394"/>
            <a:ext cx="615143" cy="548640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1886395">
            <a:off x="411966" y="3934692"/>
            <a:ext cx="615143" cy="548640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8155046">
            <a:off x="9736031" y="3208078"/>
            <a:ext cx="606829" cy="311098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16452245">
            <a:off x="9541972" y="4671582"/>
            <a:ext cx="606829" cy="311098"/>
          </a:xfrm>
          <a:prstGeom prst="right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4634966">
            <a:off x="10216213" y="3819299"/>
            <a:ext cx="606829" cy="311098"/>
          </a:xfrm>
          <a:prstGeom prst="right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2204658">
            <a:off x="9613662" y="3762412"/>
            <a:ext cx="606829" cy="31109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20320584">
            <a:off x="10148354" y="4485786"/>
            <a:ext cx="606829" cy="31109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 rot="5400000">
            <a:off x="10690794" y="4193125"/>
            <a:ext cx="606829" cy="311098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 rot="19500240">
            <a:off x="9414334" y="4250381"/>
            <a:ext cx="606829" cy="311098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 rot="481543">
            <a:off x="10273104" y="5055276"/>
            <a:ext cx="606829" cy="311098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 rot="7629253">
            <a:off x="10180335" y="3145182"/>
            <a:ext cx="606829" cy="311098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 rot="16836638">
            <a:off x="10548890" y="3421903"/>
            <a:ext cx="606829" cy="31109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685416" y="602320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err="1" smtClean="0"/>
              <a:t>Cách</a:t>
            </a:r>
            <a:r>
              <a:rPr lang="en-US" dirty="0" smtClean="0"/>
              <a:t> 1: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tìm</a:t>
            </a:r>
            <a:r>
              <a:rPr lang="en-US" dirty="0" smtClean="0"/>
              <a:t> </a:t>
            </a:r>
            <a:r>
              <a:rPr lang="en-US" dirty="0" err="1" smtClean="0"/>
              <a:t>mũi</a:t>
            </a:r>
            <a:r>
              <a:rPr lang="en-US" dirty="0" smtClean="0"/>
              <a:t> </a:t>
            </a:r>
            <a:r>
              <a:rPr lang="en-US" dirty="0" err="1" smtClean="0"/>
              <a:t>tên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xếp</a:t>
            </a:r>
            <a:endParaRPr lang="en-US" dirty="0" smtClean="0"/>
          </a:p>
          <a:p>
            <a:pPr algn="ctr"/>
            <a:r>
              <a:rPr lang="en-US" dirty="0" smtClean="0"/>
              <a:t> </a:t>
            </a:r>
            <a:r>
              <a:rPr lang="en-US" dirty="0" err="1" smtClean="0"/>
              <a:t>đúng</a:t>
            </a:r>
            <a:r>
              <a:rPr lang="en-US" dirty="0" smtClean="0"/>
              <a:t> </a:t>
            </a:r>
            <a:r>
              <a:rPr lang="en-US" dirty="0" err="1" smtClean="0"/>
              <a:t>hướng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4802679" y="599278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err="1" smtClean="0"/>
              <a:t>Cách</a:t>
            </a:r>
            <a:r>
              <a:rPr lang="en-US" dirty="0" smtClean="0"/>
              <a:t> 2: </a:t>
            </a:r>
            <a:r>
              <a:rPr lang="en-US" dirty="0" err="1" smtClean="0"/>
              <a:t>tương</a:t>
            </a:r>
            <a:r>
              <a:rPr lang="en-US" dirty="0" smtClean="0"/>
              <a:t> </a:t>
            </a:r>
            <a:r>
              <a:rPr lang="en-US" dirty="0" err="1" smtClean="0"/>
              <a:t>tự</a:t>
            </a:r>
            <a:r>
              <a:rPr lang="en-US" dirty="0" smtClean="0"/>
              <a:t> </a:t>
            </a:r>
            <a:r>
              <a:rPr lang="en-US" dirty="0" err="1" smtClean="0"/>
              <a:t>như</a:t>
            </a:r>
            <a:r>
              <a:rPr lang="en-US" dirty="0" smtClean="0"/>
              <a:t> </a:t>
            </a:r>
            <a:r>
              <a:rPr lang="en-US" dirty="0" err="1" smtClean="0"/>
              <a:t>cách</a:t>
            </a:r>
            <a:r>
              <a:rPr lang="en-US" dirty="0" smtClean="0"/>
              <a:t> 1 </a:t>
            </a:r>
          </a:p>
          <a:p>
            <a:pPr algn="ctr"/>
            <a:r>
              <a:rPr lang="en-US" dirty="0" err="1" smtClean="0"/>
              <a:t>nhưng</a:t>
            </a:r>
            <a:r>
              <a:rPr lang="en-US" dirty="0" smtClean="0"/>
              <a:t> </a:t>
            </a:r>
            <a:r>
              <a:rPr lang="en-US" dirty="0" err="1" smtClean="0"/>
              <a:t>tăng</a:t>
            </a:r>
            <a:r>
              <a:rPr lang="en-US" dirty="0" smtClean="0"/>
              <a:t> </a:t>
            </a:r>
            <a:r>
              <a:rPr lang="en-US" dirty="0" err="1" smtClean="0"/>
              <a:t>độ</a:t>
            </a:r>
            <a:r>
              <a:rPr lang="en-US" dirty="0" smtClean="0"/>
              <a:t> </a:t>
            </a:r>
            <a:r>
              <a:rPr lang="en-US" dirty="0" err="1" smtClean="0"/>
              <a:t>khó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959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239" y="236441"/>
            <a:ext cx="9385986" cy="64054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06734" y="3000894"/>
            <a:ext cx="48574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Bahnschrift SemiCondensed" panose="020B0502040204020203" pitchFamily="34" charset="0"/>
              </a:rPr>
              <a:t>Chúc</a:t>
            </a:r>
            <a:r>
              <a:rPr lang="en-US" sz="3200" dirty="0" smtClean="0">
                <a:latin typeface="Bahnschrift SemiCondensed" panose="020B0502040204020203" pitchFamily="34" charset="0"/>
              </a:rPr>
              <a:t> </a:t>
            </a:r>
            <a:r>
              <a:rPr lang="en-US" sz="3200" dirty="0" err="1" smtClean="0">
                <a:latin typeface="Bahnschrift SemiCondensed" panose="020B0502040204020203" pitchFamily="34" charset="0"/>
              </a:rPr>
              <a:t>các</a:t>
            </a:r>
            <a:r>
              <a:rPr lang="en-US" sz="3200" dirty="0" smtClean="0">
                <a:latin typeface="Bahnschrift SemiCondensed" panose="020B0502040204020203" pitchFamily="34" charset="0"/>
              </a:rPr>
              <a:t> </a:t>
            </a:r>
            <a:r>
              <a:rPr lang="en-US" sz="3200" dirty="0" err="1" smtClean="0">
                <a:latin typeface="Bahnschrift SemiCondensed" panose="020B0502040204020203" pitchFamily="34" charset="0"/>
              </a:rPr>
              <a:t>bé</a:t>
            </a:r>
            <a:r>
              <a:rPr lang="en-US" sz="3200" dirty="0" smtClean="0">
                <a:latin typeface="Bahnschrift SemiCondensed" panose="020B0502040204020203" pitchFamily="34" charset="0"/>
              </a:rPr>
              <a:t> </a:t>
            </a:r>
            <a:r>
              <a:rPr lang="en-US" sz="3200" dirty="0" err="1" smtClean="0">
                <a:latin typeface="Bahnschrift SemiCondensed" panose="020B0502040204020203" pitchFamily="34" charset="0"/>
              </a:rPr>
              <a:t>chơi</a:t>
            </a:r>
            <a:r>
              <a:rPr lang="en-US" sz="3200" dirty="0" smtClean="0">
                <a:latin typeface="Bahnschrift SemiCondensed" panose="020B0502040204020203" pitchFamily="34" charset="0"/>
              </a:rPr>
              <a:t> </a:t>
            </a:r>
            <a:r>
              <a:rPr lang="en-US" sz="3200" dirty="0" err="1" smtClean="0">
                <a:latin typeface="Bahnschrift SemiCondensed" panose="020B0502040204020203" pitchFamily="34" charset="0"/>
              </a:rPr>
              <a:t>thật</a:t>
            </a:r>
            <a:r>
              <a:rPr lang="en-US" sz="3200" dirty="0" smtClean="0">
                <a:latin typeface="Bahnschrift SemiCondensed" panose="020B0502040204020203" pitchFamily="34" charset="0"/>
              </a:rPr>
              <a:t> </a:t>
            </a:r>
            <a:r>
              <a:rPr lang="en-US" sz="3200" dirty="0" err="1" smtClean="0">
                <a:latin typeface="Bahnschrift SemiCondensed" panose="020B0502040204020203" pitchFamily="34" charset="0"/>
              </a:rPr>
              <a:t>vui</a:t>
            </a:r>
            <a:r>
              <a:rPr lang="en-US" sz="3200" dirty="0" smtClean="0">
                <a:latin typeface="Bahnschrift SemiCondensed" panose="020B0502040204020203" pitchFamily="34" charset="0"/>
              </a:rPr>
              <a:t> </a:t>
            </a:r>
            <a:r>
              <a:rPr lang="en-US" sz="3200" dirty="0" err="1" smtClean="0">
                <a:latin typeface="Bahnschrift SemiCondensed" panose="020B0502040204020203" pitchFamily="34" charset="0"/>
              </a:rPr>
              <a:t>nhé</a:t>
            </a:r>
            <a:endParaRPr lang="en-US" sz="3200" dirty="0">
              <a:latin typeface="Bahnschrif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467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3979" y="130193"/>
            <a:ext cx="3511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1. </a:t>
            </a:r>
            <a:r>
              <a:rPr lang="en-US" sz="2800" dirty="0" err="1" smtClean="0">
                <a:solidFill>
                  <a:srgbClr val="C00000"/>
                </a:solidFill>
              </a:rPr>
              <a:t>Tìm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vòng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đúng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màu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088533" y="792046"/>
            <a:ext cx="582518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Mục</a:t>
            </a:r>
            <a:r>
              <a:rPr lang="en-US" dirty="0" smtClean="0"/>
              <a:t> </a:t>
            </a:r>
            <a:r>
              <a:rPr lang="en-US" dirty="0" err="1" smtClean="0"/>
              <a:t>đích</a:t>
            </a:r>
            <a:r>
              <a:rPr lang="en-US" dirty="0" smtClean="0"/>
              <a:t>- </a:t>
            </a:r>
            <a:r>
              <a:rPr lang="en-US" dirty="0" err="1" smtClean="0"/>
              <a:t>Yêu</a:t>
            </a:r>
            <a:r>
              <a:rPr lang="en-US" dirty="0" smtClean="0"/>
              <a:t> </a:t>
            </a:r>
            <a:r>
              <a:rPr lang="en-US" dirty="0" err="1" smtClean="0"/>
              <a:t>cầu</a:t>
            </a:r>
            <a:r>
              <a:rPr lang="en-US" dirty="0" smtClean="0"/>
              <a:t>: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biết</a:t>
            </a:r>
            <a:r>
              <a:rPr lang="en-US" dirty="0" smtClean="0"/>
              <a:t> </a:t>
            </a:r>
            <a:r>
              <a:rPr lang="en-US" dirty="0" err="1" smtClean="0"/>
              <a:t>phân</a:t>
            </a:r>
            <a:r>
              <a:rPr lang="en-US" dirty="0" smtClean="0"/>
              <a:t> </a:t>
            </a:r>
            <a:r>
              <a:rPr lang="en-US" dirty="0" err="1" smtClean="0"/>
              <a:t>biệt</a:t>
            </a:r>
            <a:r>
              <a:rPr lang="en-US" dirty="0" smtClean="0"/>
              <a:t> </a:t>
            </a:r>
            <a:r>
              <a:rPr lang="en-US" dirty="0" err="1" smtClean="0"/>
              <a:t>màu</a:t>
            </a:r>
            <a:r>
              <a:rPr lang="en-US" dirty="0" smtClean="0"/>
              <a:t> </a:t>
            </a:r>
            <a:r>
              <a:rPr lang="en-US" dirty="0" err="1" smtClean="0"/>
              <a:t>sắc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chọn</a:t>
            </a:r>
            <a:r>
              <a:rPr lang="en-US" dirty="0" smtClean="0"/>
              <a:t> </a:t>
            </a:r>
            <a:r>
              <a:rPr lang="en-US" dirty="0" err="1" smtClean="0"/>
              <a:t>vòng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đúng</a:t>
            </a:r>
            <a:r>
              <a:rPr lang="en-US" dirty="0" smtClean="0"/>
              <a:t> </a:t>
            </a:r>
            <a:r>
              <a:rPr lang="en-US" dirty="0" err="1" smtClean="0"/>
              <a:t>màu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ngón</a:t>
            </a:r>
            <a:r>
              <a:rPr lang="en-US" dirty="0" smtClean="0"/>
              <a:t> </a:t>
            </a:r>
            <a:r>
              <a:rPr lang="en-US" dirty="0" err="1" smtClean="0"/>
              <a:t>tay</a:t>
            </a:r>
            <a:r>
              <a:rPr lang="en-US" dirty="0" smtClean="0"/>
              <a:t> </a:t>
            </a:r>
            <a:r>
              <a:rPr lang="en-US" dirty="0" err="1" smtClean="0"/>
              <a:t>theo</a:t>
            </a:r>
            <a:r>
              <a:rPr lang="en-US" dirty="0" smtClean="0"/>
              <a:t> </a:t>
            </a:r>
            <a:r>
              <a:rPr lang="en-US" dirty="0" err="1" smtClean="0"/>
              <a:t>mẫu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Chuẩn</a:t>
            </a:r>
            <a:r>
              <a:rPr lang="en-US" dirty="0" smtClean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: </a:t>
            </a:r>
            <a:r>
              <a:rPr lang="en-US" dirty="0" err="1" smtClean="0"/>
              <a:t>Bìa</a:t>
            </a:r>
            <a:r>
              <a:rPr lang="en-US" dirty="0" smtClean="0"/>
              <a:t> carton </a:t>
            </a:r>
            <a:r>
              <a:rPr lang="en-US" dirty="0" err="1" smtClean="0"/>
              <a:t>cắt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bàn</a:t>
            </a:r>
            <a:r>
              <a:rPr lang="en-US" dirty="0" smtClean="0"/>
              <a:t> </a:t>
            </a:r>
            <a:r>
              <a:rPr lang="en-US" dirty="0" err="1" smtClean="0"/>
              <a:t>tay</a:t>
            </a:r>
            <a:r>
              <a:rPr lang="en-US" dirty="0" smtClean="0"/>
              <a:t>.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</a:t>
            </a:r>
            <a:r>
              <a:rPr lang="en-US" dirty="0" err="1" smtClean="0"/>
              <a:t>Vòng</a:t>
            </a:r>
            <a:r>
              <a:rPr lang="en-US" dirty="0" smtClean="0"/>
              <a:t> </a:t>
            </a:r>
            <a:r>
              <a:rPr lang="en-US" dirty="0" err="1" smtClean="0"/>
              <a:t>thun</a:t>
            </a:r>
            <a:r>
              <a:rPr lang="en-US" dirty="0" smtClean="0"/>
              <a:t> </a:t>
            </a:r>
            <a:r>
              <a:rPr lang="en-US" dirty="0" err="1" smtClean="0"/>
              <a:t>bằng</a:t>
            </a:r>
            <a:r>
              <a:rPr lang="en-US" dirty="0" smtClean="0"/>
              <a:t> </a:t>
            </a:r>
            <a:r>
              <a:rPr lang="en-US" dirty="0" err="1" smtClean="0"/>
              <a:t>len</a:t>
            </a:r>
            <a:r>
              <a:rPr lang="en-US" dirty="0" smtClean="0"/>
              <a:t> </a:t>
            </a:r>
            <a:r>
              <a:rPr lang="en-US" dirty="0" err="1" smtClean="0"/>
              <a:t>đủ</a:t>
            </a:r>
            <a:r>
              <a:rPr lang="en-US" dirty="0" smtClean="0"/>
              <a:t> </a:t>
            </a:r>
            <a:r>
              <a:rPr lang="en-US" dirty="0" err="1" smtClean="0"/>
              <a:t>màu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711601" y="2687526"/>
            <a:ext cx="3644661" cy="3106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2839" y="2418657"/>
            <a:ext cx="2945281" cy="364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703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60159" y="5943600"/>
            <a:ext cx="6111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Cách</a:t>
            </a:r>
            <a:r>
              <a:rPr lang="en-US" dirty="0" smtClean="0"/>
              <a:t> </a:t>
            </a:r>
            <a:r>
              <a:rPr lang="en-US" dirty="0" err="1" smtClean="0"/>
              <a:t>chơi</a:t>
            </a:r>
            <a:r>
              <a:rPr lang="en-US" dirty="0" smtClean="0"/>
              <a:t> 1: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tìm</a:t>
            </a:r>
            <a:r>
              <a:rPr lang="en-US" dirty="0" smtClean="0"/>
              <a:t> </a:t>
            </a:r>
            <a:r>
              <a:rPr lang="en-US" dirty="0" err="1" smtClean="0"/>
              <a:t>vòng</a:t>
            </a:r>
            <a:r>
              <a:rPr lang="en-US" dirty="0" smtClean="0"/>
              <a:t> </a:t>
            </a:r>
            <a:r>
              <a:rPr lang="en-US" dirty="0" err="1" smtClean="0"/>
              <a:t>đúng</a:t>
            </a:r>
            <a:r>
              <a:rPr lang="en-US" dirty="0" smtClean="0"/>
              <a:t> </a:t>
            </a:r>
            <a:r>
              <a:rPr lang="en-US" dirty="0" err="1" smtClean="0"/>
              <a:t>màu</a:t>
            </a:r>
            <a:r>
              <a:rPr lang="en-US" dirty="0" smtClean="0"/>
              <a:t> </a:t>
            </a:r>
            <a:r>
              <a:rPr lang="en-US" dirty="0" err="1" smtClean="0"/>
              <a:t>đeo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ngón</a:t>
            </a:r>
            <a:r>
              <a:rPr lang="en-US" dirty="0" smtClean="0"/>
              <a:t> </a:t>
            </a:r>
            <a:r>
              <a:rPr lang="en-US" dirty="0" err="1" smtClean="0"/>
              <a:t>tay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mình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3767" y="319814"/>
            <a:ext cx="2168096" cy="24215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5573" y="319814"/>
            <a:ext cx="2162332" cy="2415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5573" y="3281650"/>
            <a:ext cx="2162332" cy="23458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3767" y="3281651"/>
            <a:ext cx="2162332" cy="2345873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4827905" y="1421476"/>
            <a:ext cx="375862" cy="266008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4827905" y="4321582"/>
            <a:ext cx="375862" cy="266008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794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31044" y="594878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/>
              <a:t>Cách</a:t>
            </a:r>
            <a:r>
              <a:rPr lang="en-US" dirty="0" smtClean="0"/>
              <a:t> </a:t>
            </a:r>
            <a:r>
              <a:rPr lang="en-US" dirty="0" err="1" smtClean="0"/>
              <a:t>chơi</a:t>
            </a:r>
            <a:r>
              <a:rPr lang="en-US" dirty="0" smtClean="0"/>
              <a:t> 2: </a:t>
            </a:r>
            <a:r>
              <a:rPr lang="en-US" dirty="0" err="1" smtClean="0"/>
              <a:t>nâng</a:t>
            </a:r>
            <a:r>
              <a:rPr lang="en-US" dirty="0" smtClean="0"/>
              <a:t> </a:t>
            </a:r>
            <a:r>
              <a:rPr lang="en-US" dirty="0" err="1" smtClean="0"/>
              <a:t>cao</a:t>
            </a:r>
            <a:r>
              <a:rPr lang="en-US" dirty="0" smtClean="0"/>
              <a:t> </a:t>
            </a:r>
            <a:r>
              <a:rPr lang="en-US" dirty="0" err="1" smtClean="0"/>
              <a:t>độ</a:t>
            </a:r>
            <a:r>
              <a:rPr lang="en-US" dirty="0" smtClean="0"/>
              <a:t> </a:t>
            </a:r>
            <a:r>
              <a:rPr lang="en-US" dirty="0" err="1" smtClean="0"/>
              <a:t>khó</a:t>
            </a:r>
            <a:r>
              <a:rPr lang="en-US" dirty="0" smtClean="0"/>
              <a:t>: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phải</a:t>
            </a:r>
            <a:r>
              <a:rPr lang="en-US" dirty="0" smtClean="0"/>
              <a:t> </a:t>
            </a:r>
            <a:r>
              <a:rPr lang="en-US" dirty="0" err="1" smtClean="0"/>
              <a:t>quan</a:t>
            </a:r>
            <a:r>
              <a:rPr lang="en-US" dirty="0" smtClean="0"/>
              <a:t> </a:t>
            </a:r>
            <a:r>
              <a:rPr lang="en-US" dirty="0" err="1" smtClean="0"/>
              <a:t>sát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đeo</a:t>
            </a:r>
            <a:r>
              <a:rPr lang="en-US" dirty="0" smtClean="0"/>
              <a:t> </a:t>
            </a:r>
            <a:r>
              <a:rPr lang="en-US" dirty="0" err="1" smtClean="0"/>
              <a:t>đúng</a:t>
            </a:r>
            <a:r>
              <a:rPr lang="en-US" dirty="0" smtClean="0"/>
              <a:t> </a:t>
            </a:r>
            <a:r>
              <a:rPr lang="en-US" dirty="0" err="1" smtClean="0"/>
              <a:t>màu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đúng</a:t>
            </a:r>
            <a:r>
              <a:rPr lang="en-US" dirty="0" smtClean="0"/>
              <a:t> </a:t>
            </a:r>
            <a:r>
              <a:rPr lang="en-US" dirty="0" err="1" smtClean="0"/>
              <a:t>vị</a:t>
            </a:r>
            <a:r>
              <a:rPr lang="en-US" dirty="0" smtClean="0"/>
              <a:t> </a:t>
            </a:r>
            <a:r>
              <a:rPr lang="en-US" dirty="0" err="1" smtClean="0"/>
              <a:t>trí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5299" y="348954"/>
            <a:ext cx="1867161" cy="25911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626" y="348954"/>
            <a:ext cx="1867161" cy="25911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5299" y="3029972"/>
            <a:ext cx="1886213" cy="25530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8574" y="3029972"/>
            <a:ext cx="1886213" cy="2553056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4796444" y="1463040"/>
            <a:ext cx="548855" cy="299258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4788346" y="4015555"/>
            <a:ext cx="548855" cy="299258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958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74967" y="451939"/>
            <a:ext cx="40432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2. </a:t>
            </a:r>
            <a:r>
              <a:rPr lang="en-US" sz="2800" dirty="0" err="1" smtClean="0">
                <a:solidFill>
                  <a:srgbClr val="0070C0"/>
                </a:solidFill>
              </a:rPr>
              <a:t>Sắp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xếp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màu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đúng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vị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trí</a:t>
            </a:r>
            <a:r>
              <a:rPr lang="en-US" sz="2800" dirty="0" smtClean="0">
                <a:solidFill>
                  <a:srgbClr val="0070C0"/>
                </a:solidFill>
              </a:rPr>
              <a:t>.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90799" y="1460053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/>
              <a:t>Mục</a:t>
            </a:r>
            <a:r>
              <a:rPr lang="en-US" dirty="0" smtClean="0"/>
              <a:t> </a:t>
            </a:r>
            <a:r>
              <a:rPr lang="en-US" dirty="0" err="1" smtClean="0"/>
              <a:t>đích</a:t>
            </a:r>
            <a:r>
              <a:rPr lang="en-US" dirty="0" smtClean="0"/>
              <a:t>- </a:t>
            </a:r>
            <a:r>
              <a:rPr lang="en-US" dirty="0" err="1" smtClean="0"/>
              <a:t>Yêu</a:t>
            </a:r>
            <a:r>
              <a:rPr lang="en-US" dirty="0" smtClean="0"/>
              <a:t> </a:t>
            </a:r>
            <a:r>
              <a:rPr lang="en-US" dirty="0" err="1" smtClean="0"/>
              <a:t>cầu</a:t>
            </a:r>
            <a:r>
              <a:rPr lang="en-US" dirty="0" smtClean="0"/>
              <a:t>: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biết</a:t>
            </a:r>
            <a:r>
              <a:rPr lang="en-US" dirty="0" smtClean="0"/>
              <a:t> </a:t>
            </a:r>
            <a:r>
              <a:rPr lang="en-US" dirty="0" err="1" smtClean="0"/>
              <a:t>phân</a:t>
            </a:r>
            <a:r>
              <a:rPr lang="en-US" dirty="0" smtClean="0"/>
              <a:t> </a:t>
            </a:r>
            <a:r>
              <a:rPr lang="en-US" dirty="0" err="1" smtClean="0"/>
              <a:t>biệt</a:t>
            </a:r>
            <a:r>
              <a:rPr lang="en-US" dirty="0" smtClean="0"/>
              <a:t> </a:t>
            </a:r>
            <a:r>
              <a:rPr lang="en-US" dirty="0" err="1" smtClean="0"/>
              <a:t>màu</a:t>
            </a:r>
            <a:r>
              <a:rPr lang="en-US" dirty="0" smtClean="0"/>
              <a:t>, </a:t>
            </a:r>
            <a:r>
              <a:rPr lang="en-US" dirty="0" err="1" smtClean="0"/>
              <a:t>chọn</a:t>
            </a:r>
            <a:r>
              <a:rPr lang="en-US" dirty="0" smtClean="0"/>
              <a:t> </a:t>
            </a:r>
            <a:r>
              <a:rPr lang="en-US" dirty="0" err="1" smtClean="0"/>
              <a:t>màu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biết</a:t>
            </a:r>
            <a:r>
              <a:rPr lang="en-US" dirty="0" smtClean="0"/>
              <a:t> </a:t>
            </a:r>
            <a:r>
              <a:rPr lang="en-US" dirty="0" err="1" smtClean="0"/>
              <a:t>xếp</a:t>
            </a:r>
            <a:r>
              <a:rPr lang="en-US" dirty="0" smtClean="0"/>
              <a:t> </a:t>
            </a:r>
            <a:r>
              <a:rPr lang="en-US" dirty="0" err="1" smtClean="0"/>
              <a:t>tương</a:t>
            </a:r>
            <a:r>
              <a:rPr lang="en-US" dirty="0" smtClean="0"/>
              <a:t> </a:t>
            </a:r>
            <a:r>
              <a:rPr lang="en-US" dirty="0" err="1" smtClean="0"/>
              <a:t>ứng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Chuẩn</a:t>
            </a:r>
            <a:r>
              <a:rPr lang="en-US" dirty="0" smtClean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: </a:t>
            </a:r>
            <a:r>
              <a:rPr lang="en-US" dirty="0" err="1" smtClean="0"/>
              <a:t>Bìa</a:t>
            </a:r>
            <a:r>
              <a:rPr lang="en-US" dirty="0" smtClean="0"/>
              <a:t> </a:t>
            </a:r>
            <a:r>
              <a:rPr lang="en-US" dirty="0" err="1" smtClean="0"/>
              <a:t>cứng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những</a:t>
            </a:r>
            <a:r>
              <a:rPr lang="en-US" dirty="0" smtClean="0"/>
              <a:t> </a:t>
            </a:r>
            <a:r>
              <a:rPr lang="en-US" dirty="0" err="1" smtClean="0"/>
              <a:t>mẫu</a:t>
            </a:r>
            <a:r>
              <a:rPr lang="en-US" dirty="0" smtClean="0"/>
              <a:t> </a:t>
            </a:r>
            <a:r>
              <a:rPr lang="en-US" dirty="0" err="1" smtClean="0"/>
              <a:t>áo</a:t>
            </a:r>
            <a:r>
              <a:rPr lang="en-US" dirty="0" smtClean="0"/>
              <a:t>.</a:t>
            </a:r>
          </a:p>
          <a:p>
            <a:r>
              <a:rPr lang="en-US" dirty="0" smtClean="0"/>
              <a:t>                  </a:t>
            </a:r>
            <a:r>
              <a:rPr lang="en-US" dirty="0" err="1" smtClean="0"/>
              <a:t>Nút</a:t>
            </a:r>
            <a:r>
              <a:rPr lang="en-US" dirty="0" smtClean="0"/>
              <a:t> </a:t>
            </a:r>
            <a:r>
              <a:rPr lang="en-US" dirty="0" err="1" smtClean="0"/>
              <a:t>áo</a:t>
            </a:r>
            <a:r>
              <a:rPr lang="en-US" dirty="0" smtClean="0"/>
              <a:t> </a:t>
            </a:r>
            <a:r>
              <a:rPr lang="en-US" dirty="0" err="1" smtClean="0"/>
              <a:t>nhựa</a:t>
            </a:r>
            <a:r>
              <a:rPr lang="en-US" dirty="0" smtClean="0"/>
              <a:t> </a:t>
            </a:r>
            <a:r>
              <a:rPr lang="en-US" dirty="0" err="1" smtClean="0"/>
              <a:t>đủ</a:t>
            </a:r>
            <a:r>
              <a:rPr lang="en-US" dirty="0" smtClean="0"/>
              <a:t> </a:t>
            </a:r>
            <a:r>
              <a:rPr lang="en-US" dirty="0" err="1" smtClean="0"/>
              <a:t>màu</a:t>
            </a:r>
            <a:r>
              <a:rPr lang="en-US" dirty="0" smtClean="0"/>
              <a:t>.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</a:t>
            </a:r>
            <a:r>
              <a:rPr lang="en-US" dirty="0" err="1" smtClean="0"/>
              <a:t>Nút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tam </a:t>
            </a:r>
            <a:r>
              <a:rPr lang="en-US" dirty="0" err="1" smtClean="0"/>
              <a:t>giác</a:t>
            </a:r>
            <a:r>
              <a:rPr lang="en-US" dirty="0" smtClean="0"/>
              <a:t>, </a:t>
            </a:r>
            <a:r>
              <a:rPr lang="en-US" dirty="0" err="1" smtClean="0"/>
              <a:t>vuông</a:t>
            </a:r>
            <a:r>
              <a:rPr lang="en-US" dirty="0" smtClean="0"/>
              <a:t> (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bằng</a:t>
            </a:r>
            <a:r>
              <a:rPr lang="en-US" dirty="0" smtClean="0"/>
              <a:t> </a:t>
            </a:r>
            <a:r>
              <a:rPr lang="en-US" dirty="0" err="1" smtClean="0"/>
              <a:t>bìa</a:t>
            </a:r>
            <a:r>
              <a:rPr lang="en-US" dirty="0" smtClean="0"/>
              <a:t> </a:t>
            </a:r>
            <a:r>
              <a:rPr lang="en-US" dirty="0" err="1" smtClean="0"/>
              <a:t>cứng</a:t>
            </a:r>
            <a:r>
              <a:rPr lang="en-US" dirty="0" smtClean="0"/>
              <a:t> )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770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468" y="299258"/>
            <a:ext cx="4293144" cy="48380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6394" y="5453149"/>
            <a:ext cx="36352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Cách</a:t>
            </a:r>
            <a:r>
              <a:rPr lang="en-US" dirty="0" smtClean="0"/>
              <a:t> </a:t>
            </a:r>
            <a:r>
              <a:rPr lang="en-US" dirty="0" err="1" smtClean="0"/>
              <a:t>chơi</a:t>
            </a:r>
            <a:r>
              <a:rPr lang="en-US" dirty="0" smtClean="0"/>
              <a:t> 1: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tìm</a:t>
            </a:r>
            <a:r>
              <a:rPr lang="en-US" dirty="0" smtClean="0"/>
              <a:t> </a:t>
            </a:r>
            <a:r>
              <a:rPr lang="en-US" dirty="0" err="1" smtClean="0"/>
              <a:t>nút</a:t>
            </a:r>
            <a:r>
              <a:rPr lang="en-US" dirty="0" smtClean="0"/>
              <a:t> </a:t>
            </a:r>
            <a:r>
              <a:rPr lang="en-US" dirty="0" err="1" smtClean="0"/>
              <a:t>tròn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màu</a:t>
            </a:r>
            <a:r>
              <a:rPr lang="en-US" dirty="0" smtClean="0"/>
              <a:t> </a:t>
            </a:r>
          </a:p>
          <a:p>
            <a:pPr algn="ctr"/>
            <a:r>
              <a:rPr lang="en-US" dirty="0" err="1" smtClean="0"/>
              <a:t>tương</a:t>
            </a:r>
            <a:r>
              <a:rPr lang="en-US" dirty="0" smtClean="0"/>
              <a:t> </a:t>
            </a:r>
            <a:r>
              <a:rPr lang="en-US" dirty="0" err="1" smtClean="0"/>
              <a:t>ứng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xếp</a:t>
            </a:r>
            <a:r>
              <a:rPr lang="en-US" dirty="0" smtClean="0"/>
              <a:t> </a:t>
            </a:r>
            <a:r>
              <a:rPr lang="en-US" dirty="0" err="1" smtClean="0"/>
              <a:t>đúng</a:t>
            </a:r>
            <a:r>
              <a:rPr lang="en-US" dirty="0" smtClean="0"/>
              <a:t> </a:t>
            </a:r>
            <a:r>
              <a:rPr lang="en-US" dirty="0" err="1" smtClean="0"/>
              <a:t>vị</a:t>
            </a:r>
            <a:r>
              <a:rPr lang="en-US" dirty="0" smtClean="0"/>
              <a:t> </a:t>
            </a:r>
            <a:r>
              <a:rPr lang="en-US" dirty="0" err="1" smtClean="0"/>
              <a:t>trí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1046" y="329072"/>
            <a:ext cx="4342243" cy="487469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424167" y="550096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err="1" smtClean="0"/>
              <a:t>Cách</a:t>
            </a:r>
            <a:r>
              <a:rPr lang="en-US" dirty="0" smtClean="0"/>
              <a:t> </a:t>
            </a:r>
            <a:r>
              <a:rPr lang="en-US" dirty="0" err="1" smtClean="0"/>
              <a:t>chơi</a:t>
            </a:r>
            <a:r>
              <a:rPr lang="en-US" dirty="0" smtClean="0"/>
              <a:t> 2: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tìm</a:t>
            </a:r>
            <a:r>
              <a:rPr lang="en-US" dirty="0" smtClean="0"/>
              <a:t> </a:t>
            </a:r>
            <a:r>
              <a:rPr lang="en-US" dirty="0" err="1" smtClean="0"/>
              <a:t>nút</a:t>
            </a:r>
            <a:r>
              <a:rPr lang="en-US" dirty="0" smtClean="0"/>
              <a:t> </a:t>
            </a:r>
            <a:r>
              <a:rPr lang="en-US" dirty="0" err="1" smtClean="0"/>
              <a:t>tròn</a:t>
            </a:r>
            <a:r>
              <a:rPr lang="en-US" dirty="0" smtClean="0"/>
              <a:t>, tam </a:t>
            </a:r>
            <a:r>
              <a:rPr lang="en-US" dirty="0" err="1" smtClean="0"/>
              <a:t>giác</a:t>
            </a:r>
            <a:r>
              <a:rPr lang="en-US" dirty="0" smtClean="0"/>
              <a:t> </a:t>
            </a:r>
            <a:r>
              <a:rPr lang="en-US" dirty="0" err="1" smtClean="0"/>
              <a:t>hoặc</a:t>
            </a:r>
            <a:r>
              <a:rPr lang="en-US" dirty="0" smtClean="0"/>
              <a:t> </a:t>
            </a:r>
            <a:r>
              <a:rPr lang="en-US" dirty="0" err="1" smtClean="0"/>
              <a:t>vuông</a:t>
            </a:r>
            <a:r>
              <a:rPr lang="en-US" dirty="0" smtClean="0"/>
              <a:t> </a:t>
            </a:r>
          </a:p>
          <a:p>
            <a:pPr algn="ctr"/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màu</a:t>
            </a:r>
            <a:r>
              <a:rPr lang="en-US" dirty="0" smtClean="0"/>
              <a:t> </a:t>
            </a:r>
            <a:r>
              <a:rPr lang="en-US" dirty="0" err="1" smtClean="0"/>
              <a:t>tương</a:t>
            </a:r>
            <a:r>
              <a:rPr lang="en-US" dirty="0" smtClean="0"/>
              <a:t> </a:t>
            </a:r>
            <a:r>
              <a:rPr lang="en-US" dirty="0" err="1" smtClean="0"/>
              <a:t>ứng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xếp</a:t>
            </a:r>
            <a:r>
              <a:rPr lang="en-US" dirty="0" smtClean="0"/>
              <a:t> </a:t>
            </a:r>
            <a:r>
              <a:rPr lang="en-US" dirty="0" err="1" smtClean="0"/>
              <a:t>đúng</a:t>
            </a:r>
            <a:r>
              <a:rPr lang="en-US" dirty="0" smtClean="0"/>
              <a:t> </a:t>
            </a:r>
            <a:r>
              <a:rPr lang="en-US" dirty="0" err="1" smtClean="0"/>
              <a:t>vị</a:t>
            </a:r>
            <a:r>
              <a:rPr lang="en-US" dirty="0" smtClean="0"/>
              <a:t> </a:t>
            </a:r>
            <a:r>
              <a:rPr lang="en-US" dirty="0" err="1" smtClean="0"/>
              <a:t>trí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036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5410" y="356753"/>
            <a:ext cx="3946447" cy="44473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414058" y="3150524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414058" y="3092335"/>
            <a:ext cx="1296786" cy="1695795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5956990" y="2980806"/>
            <a:ext cx="415636" cy="39069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18954451">
            <a:off x="6175657" y="3473552"/>
            <a:ext cx="357448" cy="36576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 rot="20458061">
            <a:off x="6183728" y="2573320"/>
            <a:ext cx="415636" cy="390698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 rot="1651836">
            <a:off x="5802323" y="2021930"/>
            <a:ext cx="415636" cy="390698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 rot="20443851">
            <a:off x="6022730" y="2206520"/>
            <a:ext cx="415636" cy="39069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20943352">
            <a:off x="6267330" y="2990503"/>
            <a:ext cx="357448" cy="36576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91577">
            <a:off x="5930330" y="2669340"/>
            <a:ext cx="357448" cy="36576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710844" y="2381595"/>
            <a:ext cx="357448" cy="36576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312035" y="1314214"/>
            <a:ext cx="1213658" cy="134064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534364" y="2335385"/>
            <a:ext cx="366986" cy="3691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 rot="468201">
            <a:off x="4470012" y="1424828"/>
            <a:ext cx="316826" cy="29828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771569" y="3718603"/>
            <a:ext cx="366986" cy="36918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024560" y="3940213"/>
            <a:ext cx="366986" cy="3691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563285" y="3708938"/>
            <a:ext cx="258018" cy="27468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/>
          <p:cNvSpPr/>
          <p:nvPr/>
        </p:nvSpPr>
        <p:spPr>
          <a:xfrm>
            <a:off x="6109390" y="3133206"/>
            <a:ext cx="415636" cy="39069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/>
        </p:nvSpPr>
        <p:spPr>
          <a:xfrm rot="21452956">
            <a:off x="4465611" y="2231596"/>
            <a:ext cx="342953" cy="32985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 rot="468201">
            <a:off x="5009563" y="1426263"/>
            <a:ext cx="316826" cy="29828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 rot="21531491">
            <a:off x="5084189" y="1855807"/>
            <a:ext cx="258018" cy="27468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/>
          <p:cNvSpPr/>
          <p:nvPr/>
        </p:nvSpPr>
        <p:spPr>
          <a:xfrm rot="21452956">
            <a:off x="5053094" y="2192252"/>
            <a:ext cx="342953" cy="32985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533881" y="3204052"/>
            <a:ext cx="316826" cy="29828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 rot="21531491">
            <a:off x="4499417" y="1819175"/>
            <a:ext cx="258018" cy="27468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sosceles Triangle 27"/>
          <p:cNvSpPr/>
          <p:nvPr/>
        </p:nvSpPr>
        <p:spPr>
          <a:xfrm>
            <a:off x="4557405" y="4179233"/>
            <a:ext cx="342953" cy="329852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158492" y="3223996"/>
            <a:ext cx="316826" cy="29828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158492" y="3708938"/>
            <a:ext cx="258018" cy="2746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Isosceles Triangle 38"/>
          <p:cNvSpPr/>
          <p:nvPr/>
        </p:nvSpPr>
        <p:spPr>
          <a:xfrm>
            <a:off x="5132365" y="4166349"/>
            <a:ext cx="342953" cy="329852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549237" y="550925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/>
              <a:t>Cách</a:t>
            </a:r>
            <a:r>
              <a:rPr lang="en-US" dirty="0" smtClean="0"/>
              <a:t> </a:t>
            </a:r>
            <a:r>
              <a:rPr lang="en-US" dirty="0" err="1" smtClean="0"/>
              <a:t>chơi</a:t>
            </a:r>
            <a:r>
              <a:rPr lang="en-US" dirty="0" smtClean="0"/>
              <a:t> 2: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tìm</a:t>
            </a:r>
            <a:r>
              <a:rPr lang="en-US" dirty="0" smtClean="0"/>
              <a:t> </a:t>
            </a:r>
            <a:r>
              <a:rPr lang="en-US" dirty="0" err="1" smtClean="0"/>
              <a:t>nút</a:t>
            </a:r>
            <a:r>
              <a:rPr lang="en-US" dirty="0" smtClean="0"/>
              <a:t> </a:t>
            </a:r>
            <a:r>
              <a:rPr lang="en-US" dirty="0" err="1" smtClean="0"/>
              <a:t>tròn</a:t>
            </a:r>
            <a:r>
              <a:rPr lang="en-US" dirty="0" smtClean="0"/>
              <a:t>, tam </a:t>
            </a:r>
            <a:r>
              <a:rPr lang="en-US" dirty="0" err="1" smtClean="0"/>
              <a:t>giác</a:t>
            </a:r>
            <a:r>
              <a:rPr lang="en-US" dirty="0" smtClean="0"/>
              <a:t> </a:t>
            </a:r>
            <a:r>
              <a:rPr lang="en-US" dirty="0" err="1" smtClean="0"/>
              <a:t>hoặc</a:t>
            </a:r>
            <a:r>
              <a:rPr lang="en-US" dirty="0" smtClean="0"/>
              <a:t> </a:t>
            </a:r>
            <a:r>
              <a:rPr lang="en-US" dirty="0" err="1" smtClean="0"/>
              <a:t>vuông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màu</a:t>
            </a:r>
            <a:r>
              <a:rPr lang="en-US" dirty="0" smtClean="0"/>
              <a:t> </a:t>
            </a:r>
            <a:r>
              <a:rPr lang="en-US" dirty="0" err="1" smtClean="0"/>
              <a:t>tương</a:t>
            </a:r>
            <a:r>
              <a:rPr lang="en-US" dirty="0" smtClean="0"/>
              <a:t> </a:t>
            </a:r>
            <a:r>
              <a:rPr lang="en-US" dirty="0" err="1" smtClean="0"/>
              <a:t>ứng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xếp</a:t>
            </a:r>
            <a:r>
              <a:rPr lang="en-US" dirty="0" smtClean="0"/>
              <a:t> </a:t>
            </a:r>
            <a:r>
              <a:rPr lang="en-US" dirty="0" err="1" smtClean="0"/>
              <a:t>đúng</a:t>
            </a:r>
            <a:r>
              <a:rPr lang="en-US" dirty="0" smtClean="0"/>
              <a:t> </a:t>
            </a:r>
            <a:r>
              <a:rPr lang="en-US" dirty="0" err="1" smtClean="0"/>
              <a:t>vị</a:t>
            </a:r>
            <a:r>
              <a:rPr lang="en-US" dirty="0" smtClean="0"/>
              <a:t> </a:t>
            </a:r>
            <a:r>
              <a:rPr lang="en-US" dirty="0" err="1" smtClean="0"/>
              <a:t>trí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969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80065" y="282633"/>
            <a:ext cx="14945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3. </a:t>
            </a:r>
            <a:r>
              <a:rPr lang="en-US" sz="2800" dirty="0" err="1" smtClean="0">
                <a:solidFill>
                  <a:srgbClr val="0070C0"/>
                </a:solidFill>
              </a:rPr>
              <a:t>Câu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cá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65613" y="961288"/>
            <a:ext cx="65365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Mục</a:t>
            </a:r>
            <a:r>
              <a:rPr lang="en-US" dirty="0" smtClean="0"/>
              <a:t> </a:t>
            </a:r>
            <a:r>
              <a:rPr lang="en-US" dirty="0" err="1" smtClean="0"/>
              <a:t>đích</a:t>
            </a:r>
            <a:r>
              <a:rPr lang="en-US" dirty="0" smtClean="0"/>
              <a:t>- </a:t>
            </a:r>
            <a:r>
              <a:rPr lang="en-US" dirty="0" err="1" smtClean="0"/>
              <a:t>Yêu</a:t>
            </a:r>
            <a:r>
              <a:rPr lang="en-US" dirty="0" smtClean="0"/>
              <a:t> </a:t>
            </a:r>
            <a:r>
              <a:rPr lang="en-US" dirty="0" err="1" smtClean="0"/>
              <a:t>cầu</a:t>
            </a:r>
            <a:r>
              <a:rPr lang="en-US" dirty="0" smtClean="0"/>
              <a:t>: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biết</a:t>
            </a:r>
            <a:r>
              <a:rPr lang="en-US" dirty="0" smtClean="0"/>
              <a:t> </a:t>
            </a:r>
            <a:r>
              <a:rPr lang="en-US" dirty="0" err="1" smtClean="0"/>
              <a:t>định</a:t>
            </a:r>
            <a:r>
              <a:rPr lang="en-US" dirty="0" smtClean="0"/>
              <a:t> </a:t>
            </a:r>
            <a:r>
              <a:rPr lang="en-US" dirty="0" err="1" smtClean="0"/>
              <a:t>hướng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cá</a:t>
            </a:r>
            <a:r>
              <a:rPr lang="en-US" dirty="0" smtClean="0"/>
              <a:t> </a:t>
            </a:r>
            <a:r>
              <a:rPr lang="en-US" dirty="0" err="1" smtClean="0"/>
              <a:t>theo</a:t>
            </a:r>
            <a:r>
              <a:rPr lang="en-US" dirty="0" smtClean="0"/>
              <a:t> ý </a:t>
            </a:r>
            <a:r>
              <a:rPr lang="en-US" dirty="0" err="1" smtClean="0"/>
              <a:t>thích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Chuẩn</a:t>
            </a:r>
            <a:r>
              <a:rPr lang="en-US" dirty="0" smtClean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: </a:t>
            </a:r>
            <a:r>
              <a:rPr lang="en-US" dirty="0" err="1" smtClean="0"/>
              <a:t>Hộp</a:t>
            </a:r>
            <a:r>
              <a:rPr lang="en-US" dirty="0" smtClean="0"/>
              <a:t> </a:t>
            </a:r>
            <a:r>
              <a:rPr lang="en-US" dirty="0" err="1" smtClean="0"/>
              <a:t>bằng</a:t>
            </a:r>
            <a:r>
              <a:rPr lang="en-US" dirty="0" smtClean="0"/>
              <a:t> </a:t>
            </a:r>
            <a:r>
              <a:rPr lang="en-US" dirty="0" err="1" smtClean="0"/>
              <a:t>bìa</a:t>
            </a:r>
            <a:r>
              <a:rPr lang="en-US" dirty="0" smtClean="0"/>
              <a:t> </a:t>
            </a:r>
            <a:r>
              <a:rPr lang="en-US" dirty="0" err="1" smtClean="0"/>
              <a:t>cứng</a:t>
            </a:r>
            <a:r>
              <a:rPr lang="en-US" dirty="0" smtClean="0"/>
              <a:t>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hồ</a:t>
            </a:r>
            <a:r>
              <a:rPr lang="en-US" dirty="0" smtClean="0"/>
              <a:t> </a:t>
            </a:r>
            <a:r>
              <a:rPr lang="en-US" dirty="0" err="1" smtClean="0"/>
              <a:t>cá</a:t>
            </a:r>
            <a:r>
              <a:rPr lang="en-US" dirty="0" smtClean="0"/>
              <a:t>.</a:t>
            </a:r>
          </a:p>
          <a:p>
            <a:r>
              <a:rPr lang="en-US" dirty="0" smtClean="0"/>
              <a:t>                  </a:t>
            </a:r>
            <a:r>
              <a:rPr lang="en-US" dirty="0" err="1" smtClean="0"/>
              <a:t>Cá</a:t>
            </a:r>
            <a:r>
              <a:rPr lang="en-US" dirty="0" smtClean="0"/>
              <a:t>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bằng</a:t>
            </a:r>
            <a:r>
              <a:rPr lang="en-US" dirty="0" smtClean="0"/>
              <a:t> </a:t>
            </a:r>
            <a:r>
              <a:rPr lang="en-US" dirty="0" err="1" smtClean="0"/>
              <a:t>len</a:t>
            </a:r>
            <a:r>
              <a:rPr lang="en-US" dirty="0" smtClean="0"/>
              <a:t> </a:t>
            </a:r>
            <a:r>
              <a:rPr lang="en-US" dirty="0" err="1" smtClean="0"/>
              <a:t>màu</a:t>
            </a:r>
            <a:r>
              <a:rPr lang="en-US" dirty="0" smtClean="0"/>
              <a:t>,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gắn</a:t>
            </a:r>
            <a:r>
              <a:rPr lang="en-US" dirty="0" smtClean="0"/>
              <a:t> </a:t>
            </a:r>
            <a:r>
              <a:rPr lang="en-US" dirty="0" err="1" smtClean="0"/>
              <a:t>nam</a:t>
            </a:r>
            <a:r>
              <a:rPr lang="en-US" dirty="0" smtClean="0"/>
              <a:t> </a:t>
            </a:r>
            <a:r>
              <a:rPr lang="en-US" dirty="0" err="1" smtClean="0"/>
              <a:t>châm</a:t>
            </a:r>
            <a:r>
              <a:rPr lang="en-US" dirty="0" smtClean="0"/>
              <a:t> ở </a:t>
            </a:r>
            <a:r>
              <a:rPr lang="en-US" dirty="0" err="1" smtClean="0"/>
              <a:t>phần</a:t>
            </a:r>
            <a:r>
              <a:rPr lang="en-US" dirty="0" smtClean="0"/>
              <a:t> </a:t>
            </a:r>
            <a:r>
              <a:rPr lang="en-US" dirty="0" err="1" smtClean="0"/>
              <a:t>đuôi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                  </a:t>
            </a:r>
            <a:r>
              <a:rPr lang="en-US" dirty="0" err="1" smtClean="0"/>
              <a:t>Cần</a:t>
            </a:r>
            <a:r>
              <a:rPr lang="en-US" dirty="0" smtClean="0"/>
              <a:t>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bằng</a:t>
            </a:r>
            <a:r>
              <a:rPr lang="en-US" dirty="0" smtClean="0"/>
              <a:t> </a:t>
            </a:r>
            <a:r>
              <a:rPr lang="en-US" dirty="0" err="1" smtClean="0"/>
              <a:t>sợi</a:t>
            </a:r>
            <a:r>
              <a:rPr lang="en-US" dirty="0" smtClean="0"/>
              <a:t> </a:t>
            </a:r>
            <a:r>
              <a:rPr lang="en-US" dirty="0" err="1" smtClean="0"/>
              <a:t>len</a:t>
            </a:r>
            <a:r>
              <a:rPr lang="en-US" dirty="0" smtClean="0"/>
              <a:t> </a:t>
            </a:r>
            <a:r>
              <a:rPr lang="en-US" dirty="0" err="1" smtClean="0"/>
              <a:t>màu</a:t>
            </a:r>
            <a:r>
              <a:rPr lang="en-US" dirty="0" smtClean="0"/>
              <a:t>, </a:t>
            </a:r>
            <a:r>
              <a:rPr lang="en-US" dirty="0" err="1" smtClean="0"/>
              <a:t>đầu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gắn</a:t>
            </a:r>
            <a:r>
              <a:rPr lang="en-US" dirty="0" smtClean="0"/>
              <a:t> </a:t>
            </a:r>
            <a:r>
              <a:rPr lang="en-US" dirty="0" err="1" smtClean="0"/>
              <a:t>nam</a:t>
            </a:r>
            <a:r>
              <a:rPr lang="en-US" dirty="0" smtClean="0"/>
              <a:t> </a:t>
            </a:r>
            <a:r>
              <a:rPr lang="en-US" dirty="0" err="1" smtClean="0"/>
              <a:t>châm</a:t>
            </a:r>
            <a:r>
              <a:rPr lang="en-US" dirty="0" smtClean="0"/>
              <a:t>.</a:t>
            </a:r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6633" y="2562049"/>
            <a:ext cx="4083012" cy="403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60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7425" y="457199"/>
            <a:ext cx="4614859" cy="38737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282" y="457199"/>
            <a:ext cx="5284354" cy="38737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92088" y="4946072"/>
            <a:ext cx="51953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Cách</a:t>
            </a:r>
            <a:r>
              <a:rPr lang="en-US" dirty="0" smtClean="0"/>
              <a:t> 1: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cá</a:t>
            </a:r>
            <a:r>
              <a:rPr lang="en-US" dirty="0" smtClean="0"/>
              <a:t> </a:t>
            </a:r>
            <a:r>
              <a:rPr lang="en-US" dirty="0" err="1" smtClean="0"/>
              <a:t>theo</a:t>
            </a:r>
            <a:r>
              <a:rPr lang="en-US" dirty="0" smtClean="0"/>
              <a:t> ý </a:t>
            </a:r>
            <a:r>
              <a:rPr lang="en-US" dirty="0" err="1" smtClean="0"/>
              <a:t>thích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Cách</a:t>
            </a:r>
            <a:r>
              <a:rPr lang="en-US" dirty="0" smtClean="0"/>
              <a:t> 2: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cá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đặt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ống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màu</a:t>
            </a:r>
            <a:r>
              <a:rPr lang="en-US" dirty="0" smtClean="0"/>
              <a:t> </a:t>
            </a:r>
            <a:r>
              <a:rPr lang="en-US" dirty="0" err="1" smtClean="0"/>
              <a:t>tương</a:t>
            </a:r>
            <a:r>
              <a:rPr lang="en-US" dirty="0" smtClean="0"/>
              <a:t> </a:t>
            </a:r>
            <a:r>
              <a:rPr lang="en-US" dirty="0" err="1" smtClean="0"/>
              <a:t>ứng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Cách</a:t>
            </a:r>
            <a:r>
              <a:rPr lang="en-US" dirty="0" smtClean="0"/>
              <a:t> 3: </a:t>
            </a:r>
            <a:r>
              <a:rPr lang="en-US" dirty="0" err="1" smtClean="0"/>
              <a:t>gắp</a:t>
            </a:r>
            <a:r>
              <a:rPr lang="en-US" dirty="0" smtClean="0"/>
              <a:t> </a:t>
            </a:r>
            <a:r>
              <a:rPr lang="en-US" dirty="0" err="1" smtClean="0"/>
              <a:t>cá</a:t>
            </a:r>
            <a:r>
              <a:rPr lang="en-US" dirty="0" smtClean="0"/>
              <a:t> </a:t>
            </a:r>
            <a:r>
              <a:rPr lang="en-US" dirty="0" err="1" smtClean="0"/>
              <a:t>đặt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khuôn</a:t>
            </a:r>
            <a:r>
              <a:rPr lang="en-US" dirty="0" smtClean="0"/>
              <a:t> </a:t>
            </a:r>
            <a:r>
              <a:rPr lang="en-US" dirty="0" err="1" smtClean="0"/>
              <a:t>giấy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màu</a:t>
            </a:r>
            <a:r>
              <a:rPr lang="en-US" dirty="0" smtClean="0"/>
              <a:t> </a:t>
            </a:r>
            <a:r>
              <a:rPr lang="en-US" dirty="0" err="1" smtClean="0"/>
              <a:t>tương</a:t>
            </a:r>
            <a:r>
              <a:rPr lang="en-US" dirty="0" smtClean="0"/>
              <a:t> </a:t>
            </a:r>
            <a:r>
              <a:rPr lang="en-US" dirty="0" err="1" smtClean="0"/>
              <a:t>ứng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1996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521</Words>
  <Application>Microsoft Office PowerPoint</Application>
  <PresentationFormat>Widescreen</PresentationFormat>
  <Paragraphs>46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Bahnschrift SemiCondensed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13</cp:revision>
  <dcterms:created xsi:type="dcterms:W3CDTF">2023-07-24T05:35:04Z</dcterms:created>
  <dcterms:modified xsi:type="dcterms:W3CDTF">2023-07-24T07:20:11Z</dcterms:modified>
</cp:coreProperties>
</file>